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3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0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1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1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6/26/2022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4660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666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034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07A9243D-8FC3-4B36-874B-55906B03F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3209925"/>
            <a:ext cx="732234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81BD432D-FAB3-4B5D-BF27-4DA7C75B3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654" y="115193"/>
            <a:ext cx="8954691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The 8 Best Ankle Weights of 2022, Tested in Our Lab">
            <a:extLst>
              <a:ext uri="{FF2B5EF4-FFF2-40B4-BE49-F238E27FC236}">
                <a16:creationId xmlns:a16="http://schemas.microsoft.com/office/drawing/2014/main" id="{F72D1057-99A8-7DB1-D665-04349FDBF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136525"/>
            <a:ext cx="4624388" cy="30543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led Training for Athletes - Vermont Sports Magazine">
            <a:extLst>
              <a:ext uri="{FF2B5EF4-FFF2-40B4-BE49-F238E27FC236}">
                <a16:creationId xmlns:a16="http://schemas.microsoft.com/office/drawing/2014/main" id="{2F46B3EE-6D3B-800F-5610-3ADD2D0E5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3271838"/>
            <a:ext cx="4624388" cy="34496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E7D5FA-D5A8-C005-41DF-BB2050A23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5628" y="707132"/>
            <a:ext cx="3366654" cy="2387599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bg1"/>
                </a:solidFill>
                <a:latin typeface="+mn-lt"/>
              </a:rPr>
              <a:t>Lay Aside Every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WEIGHT</a:t>
            </a:r>
            <a:endParaRPr lang="en-US" sz="4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35D2BD-081B-CA7F-52D5-E80526305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9201" y="3494783"/>
            <a:ext cx="3366654" cy="2201159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chemeClr val="bg1"/>
                </a:solidFill>
              </a:rPr>
              <a:t>Hebrews 12:1-2</a:t>
            </a:r>
          </a:p>
        </p:txBody>
      </p:sp>
    </p:spTree>
    <p:extLst>
      <p:ext uri="{BB962C8B-B14F-4D97-AF65-F5344CB8AC3E}">
        <p14:creationId xmlns:p14="http://schemas.microsoft.com/office/powerpoint/2010/main" val="3154570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C7B9-B4E0-2434-902F-6F820DD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W</a:t>
            </a:r>
            <a:r>
              <a:rPr lang="en-US" sz="4800" b="1" dirty="0">
                <a:latin typeface="+mn-lt"/>
              </a:rPr>
              <a:t>orldliness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5495-8FF6-3410-8E87-7FB2EEF3C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John 2:15-17</a:t>
            </a:r>
          </a:p>
          <a:p>
            <a:r>
              <a:rPr lang="en-US" sz="3200" b="1" dirty="0"/>
              <a:t>1 Peter 2:11-12</a:t>
            </a:r>
          </a:p>
          <a:p>
            <a:r>
              <a:rPr lang="en-US" sz="3200" b="1" dirty="0"/>
              <a:t>Matthew 13:22</a:t>
            </a:r>
          </a:p>
        </p:txBody>
      </p:sp>
    </p:spTree>
    <p:extLst>
      <p:ext uri="{BB962C8B-B14F-4D97-AF65-F5344CB8AC3E}">
        <p14:creationId xmlns:p14="http://schemas.microsoft.com/office/powerpoint/2010/main" val="128185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C7B9-B4E0-2434-902F-6F820DD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E</a:t>
            </a:r>
            <a:r>
              <a:rPr lang="en-US" sz="4800" b="1" dirty="0">
                <a:latin typeface="+mn-lt"/>
              </a:rPr>
              <a:t>xcuses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5495-8FF6-3410-8E87-7FB2EEF3C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Luke 9:59-62; 14:15-24</a:t>
            </a:r>
          </a:p>
          <a:p>
            <a:r>
              <a:rPr lang="en-US" sz="3200" b="1" dirty="0"/>
              <a:t>1 Samuel 15:20-21</a:t>
            </a:r>
          </a:p>
        </p:txBody>
      </p:sp>
    </p:spTree>
    <p:extLst>
      <p:ext uri="{BB962C8B-B14F-4D97-AF65-F5344CB8AC3E}">
        <p14:creationId xmlns:p14="http://schemas.microsoft.com/office/powerpoint/2010/main" val="372132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C7B9-B4E0-2434-902F-6F820DD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I</a:t>
            </a:r>
            <a:r>
              <a:rPr lang="en-US" sz="4800" b="1" dirty="0">
                <a:latin typeface="+mn-lt"/>
              </a:rPr>
              <a:t>gnorance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5495-8FF6-3410-8E87-7FB2EEF3C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Hosea 4:6</a:t>
            </a:r>
          </a:p>
          <a:p>
            <a:r>
              <a:rPr lang="en-US" sz="3200" b="1" dirty="0"/>
              <a:t>Ephesians 5:15-17</a:t>
            </a:r>
          </a:p>
          <a:p>
            <a:r>
              <a:rPr lang="en-US" sz="3200" b="1" dirty="0"/>
              <a:t>2 Timothy 2:5</a:t>
            </a:r>
          </a:p>
        </p:txBody>
      </p:sp>
    </p:spTree>
    <p:extLst>
      <p:ext uri="{BB962C8B-B14F-4D97-AF65-F5344CB8AC3E}">
        <p14:creationId xmlns:p14="http://schemas.microsoft.com/office/powerpoint/2010/main" val="98049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C7B9-B4E0-2434-902F-6F820DD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G</a:t>
            </a:r>
            <a:r>
              <a:rPr lang="en-US" sz="4800" b="1" dirty="0">
                <a:latin typeface="+mn-lt"/>
              </a:rPr>
              <a:t>rumbling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5495-8FF6-3410-8E87-7FB2EEF3C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Peter 4:9</a:t>
            </a:r>
          </a:p>
          <a:p>
            <a:r>
              <a:rPr lang="en-US" sz="3200" b="1" dirty="0"/>
              <a:t>Philippians 2:14-15</a:t>
            </a:r>
          </a:p>
        </p:txBody>
      </p:sp>
    </p:spTree>
    <p:extLst>
      <p:ext uri="{BB962C8B-B14F-4D97-AF65-F5344CB8AC3E}">
        <p14:creationId xmlns:p14="http://schemas.microsoft.com/office/powerpoint/2010/main" val="412698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C7B9-B4E0-2434-902F-6F820DD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H</a:t>
            </a:r>
            <a:r>
              <a:rPr lang="en-US" sz="4800" b="1" dirty="0">
                <a:latin typeface="+mn-lt"/>
              </a:rPr>
              <a:t>ypocrisy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5495-8FF6-3410-8E87-7FB2EEF3C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Romans 12:9</a:t>
            </a:r>
          </a:p>
          <a:p>
            <a:r>
              <a:rPr lang="en-US" sz="3200" b="1" dirty="0"/>
              <a:t>1 Timothy 1:5</a:t>
            </a:r>
          </a:p>
          <a:p>
            <a:r>
              <a:rPr lang="en-US" sz="3200" b="1" dirty="0"/>
              <a:t>Revelation 22:14-15</a:t>
            </a:r>
          </a:p>
        </p:txBody>
      </p:sp>
    </p:spTree>
    <p:extLst>
      <p:ext uri="{BB962C8B-B14F-4D97-AF65-F5344CB8AC3E}">
        <p14:creationId xmlns:p14="http://schemas.microsoft.com/office/powerpoint/2010/main" val="3608653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C7B9-B4E0-2434-902F-6F820DD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latin typeface="+mn-lt"/>
              </a:rPr>
              <a:t>T</a:t>
            </a:r>
            <a:r>
              <a:rPr lang="en-US" sz="4800" b="1" dirty="0">
                <a:latin typeface="+mn-lt"/>
              </a:rPr>
              <a:t>emptation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5495-8FF6-3410-8E87-7FB2EEF3C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Romans 13:14</a:t>
            </a:r>
          </a:p>
          <a:p>
            <a:r>
              <a:rPr lang="en-US" sz="3200" b="1" dirty="0"/>
              <a:t>1 Corinthians 10:13</a:t>
            </a:r>
          </a:p>
          <a:p>
            <a:r>
              <a:rPr lang="en-US" sz="3200" b="1" dirty="0"/>
              <a:t>Hebrews 12:1</a:t>
            </a:r>
          </a:p>
        </p:txBody>
      </p:sp>
    </p:spTree>
    <p:extLst>
      <p:ext uri="{BB962C8B-B14F-4D97-AF65-F5344CB8AC3E}">
        <p14:creationId xmlns:p14="http://schemas.microsoft.com/office/powerpoint/2010/main" val="125123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Fundraise">
            <a:extLst>
              <a:ext uri="{FF2B5EF4-FFF2-40B4-BE49-F238E27FC236}">
                <a16:creationId xmlns:a16="http://schemas.microsoft.com/office/drawing/2014/main" id="{451A726A-6EB1-1157-CFEF-9EA9901202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7926" y="2664977"/>
            <a:ext cx="3874943" cy="273829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ABC98C5-8253-4768-0730-6786D7548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48038"/>
          </a:xfrm>
          <a:solidFill>
            <a:srgbClr val="00B0F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“Lay Aside Every WEIGHT”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EA5CF-1684-61BD-398D-2BC271DCD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892" y="1825625"/>
            <a:ext cx="7707457" cy="4351338"/>
          </a:xfrm>
        </p:spPr>
        <p:txBody>
          <a:bodyPr>
            <a:normAutofit/>
          </a:bodyPr>
          <a:lstStyle/>
          <a:p>
            <a:r>
              <a:rPr lang="en-US" sz="4000" b="1" dirty="0"/>
              <a:t>W</a:t>
            </a:r>
            <a:r>
              <a:rPr lang="en-US" sz="3200" b="1" dirty="0"/>
              <a:t>orldliness</a:t>
            </a:r>
          </a:p>
          <a:p>
            <a:r>
              <a:rPr lang="en-US" sz="4000" b="1" dirty="0"/>
              <a:t>E</a:t>
            </a:r>
            <a:r>
              <a:rPr lang="en-US" sz="3200" b="1" dirty="0"/>
              <a:t>xcuses</a:t>
            </a:r>
          </a:p>
          <a:p>
            <a:r>
              <a:rPr lang="en-US" sz="4000" b="1" dirty="0"/>
              <a:t>I</a:t>
            </a:r>
            <a:r>
              <a:rPr lang="en-US" sz="3200" b="1" dirty="0"/>
              <a:t>gnorance</a:t>
            </a:r>
          </a:p>
          <a:p>
            <a:r>
              <a:rPr lang="en-US" sz="4000" b="1" dirty="0"/>
              <a:t>G</a:t>
            </a:r>
            <a:r>
              <a:rPr lang="en-US" sz="3200" b="1" dirty="0"/>
              <a:t>rumbling</a:t>
            </a:r>
          </a:p>
          <a:p>
            <a:r>
              <a:rPr lang="en-US" sz="4000" b="1" dirty="0"/>
              <a:t>H</a:t>
            </a:r>
            <a:r>
              <a:rPr lang="en-US" sz="3200" b="1" dirty="0"/>
              <a:t>ypocrisy</a:t>
            </a:r>
          </a:p>
          <a:p>
            <a:r>
              <a:rPr lang="en-US" sz="4000" b="1" dirty="0"/>
              <a:t>T</a:t>
            </a:r>
            <a:r>
              <a:rPr lang="en-US" sz="3200" b="1" dirty="0"/>
              <a:t>emptation</a:t>
            </a:r>
          </a:p>
        </p:txBody>
      </p:sp>
    </p:spTree>
    <p:extLst>
      <p:ext uri="{BB962C8B-B14F-4D97-AF65-F5344CB8AC3E}">
        <p14:creationId xmlns:p14="http://schemas.microsoft.com/office/powerpoint/2010/main" val="347716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65</Words>
  <Application>Microsoft Office PowerPoint</Application>
  <PresentationFormat>On-screen Show (4:3)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Lay Aside Every WEIGHT</vt:lpstr>
      <vt:lpstr>Worldliness</vt:lpstr>
      <vt:lpstr>Excuses</vt:lpstr>
      <vt:lpstr>Ignorance</vt:lpstr>
      <vt:lpstr>Grumbling</vt:lpstr>
      <vt:lpstr>Hypocrisy</vt:lpstr>
      <vt:lpstr>Temptation</vt:lpstr>
      <vt:lpstr>“Lay Aside Every WEIGHT”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145</cp:revision>
  <dcterms:created xsi:type="dcterms:W3CDTF">2008-03-16T18:22:36Z</dcterms:created>
  <dcterms:modified xsi:type="dcterms:W3CDTF">2022-06-26T19:57:21Z</dcterms:modified>
</cp:coreProperties>
</file>