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3"/>
  </p:notesMasterIdLst>
  <p:sldIdLst>
    <p:sldId id="571" r:id="rId3"/>
    <p:sldId id="572" r:id="rId4"/>
    <p:sldId id="573" r:id="rId5"/>
    <p:sldId id="574" r:id="rId6"/>
    <p:sldId id="575" r:id="rId7"/>
    <p:sldId id="576" r:id="rId8"/>
    <p:sldId id="577" r:id="rId9"/>
    <p:sldId id="578" r:id="rId10"/>
    <p:sldId id="579" r:id="rId11"/>
    <p:sldId id="5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92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06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32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87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5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10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46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989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0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0C238-3CBA-4B34-8BD2-69B94AA32A7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CB00D-16F9-4F70-A671-99DAF94F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06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7934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151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2DCD1-E42D-9B52-89C4-134771CD85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“Why do You speak to them in parables?”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10057-12DA-04FF-486E-292302191A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Matthew 13:10</a:t>
            </a:r>
          </a:p>
        </p:txBody>
      </p:sp>
    </p:spTree>
    <p:extLst>
      <p:ext uri="{BB962C8B-B14F-4D97-AF65-F5344CB8AC3E}">
        <p14:creationId xmlns:p14="http://schemas.microsoft.com/office/powerpoint/2010/main" val="312059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is a Parable?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109"/>
            <a:ext cx="7886700" cy="4472854"/>
          </a:xfrm>
        </p:spPr>
        <p:txBody>
          <a:bodyPr/>
          <a:lstStyle/>
          <a:p>
            <a:r>
              <a:rPr lang="en-US" b="1" dirty="0"/>
              <a:t>“An earthly story with a heavenly meaning.” </a:t>
            </a:r>
          </a:p>
        </p:txBody>
      </p:sp>
      <p:pic>
        <p:nvPicPr>
          <p:cNvPr id="2050" name="Picture 2" descr="The Parable of the sower! – Mind Grid Perspectives">
            <a:extLst>
              <a:ext uri="{FF2B5EF4-FFF2-40B4-BE49-F238E27FC236}">
                <a16:creationId xmlns:a16="http://schemas.microsoft.com/office/drawing/2014/main" id="{BBAC5910-EC0F-0F3D-50FE-F2843EC09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412" y="3971194"/>
            <a:ext cx="3305175" cy="220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84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is a Parable?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109"/>
            <a:ext cx="7886700" cy="447285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PARABOLE</a:t>
            </a:r>
          </a:p>
          <a:p>
            <a:r>
              <a:rPr lang="en-US" b="1" i="1" dirty="0"/>
              <a:t>para</a:t>
            </a:r>
            <a:r>
              <a:rPr lang="en-US" b="1" dirty="0"/>
              <a:t> - “near, beside, with” </a:t>
            </a:r>
          </a:p>
          <a:p>
            <a:r>
              <a:rPr lang="en-US" b="1" i="1" dirty="0" err="1"/>
              <a:t>ballo</a:t>
            </a:r>
            <a:r>
              <a:rPr lang="en-US" b="1" dirty="0"/>
              <a:t> - “to throw” </a:t>
            </a:r>
          </a:p>
          <a:p>
            <a:r>
              <a:rPr lang="en-US" b="1" dirty="0"/>
              <a:t>“to cast alongside for the purpose of comparison” </a:t>
            </a:r>
          </a:p>
        </p:txBody>
      </p:sp>
    </p:spTree>
    <p:extLst>
      <p:ext uri="{BB962C8B-B14F-4D97-AF65-F5344CB8AC3E}">
        <p14:creationId xmlns:p14="http://schemas.microsoft.com/office/powerpoint/2010/main" val="49972299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is a Parable?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109"/>
            <a:ext cx="7886700" cy="447285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PARABOLE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3200" b="1" dirty="0"/>
              <a:t>     If you can 				you can </a:t>
            </a:r>
            <a:br>
              <a:rPr lang="en-US" sz="3200" b="1" dirty="0"/>
            </a:br>
            <a:r>
              <a:rPr lang="en-US" sz="3200" b="1" dirty="0"/>
              <a:t>     understand  				understand    </a:t>
            </a:r>
            <a:br>
              <a:rPr lang="en-US" sz="3200" b="1" dirty="0"/>
            </a:br>
            <a:r>
              <a:rPr lang="en-US" sz="3200" b="1" dirty="0"/>
              <a:t>     this, 					that. </a:t>
            </a:r>
          </a:p>
          <a:p>
            <a:pPr marL="0" indent="0">
              <a:buNone/>
            </a:pPr>
            <a:r>
              <a:rPr lang="en-US" sz="3200" b="1" dirty="0"/>
              <a:t>        </a:t>
            </a:r>
            <a:r>
              <a:rPr lang="en-US" sz="3200" b="1" dirty="0">
                <a:solidFill>
                  <a:srgbClr val="002060"/>
                </a:solidFill>
              </a:rPr>
              <a:t>Earthly</a:t>
            </a:r>
            <a:r>
              <a:rPr lang="en-US" sz="3200" b="1" dirty="0"/>
              <a:t> 				   </a:t>
            </a:r>
            <a:r>
              <a:rPr lang="en-US" sz="3200" b="1" dirty="0">
                <a:solidFill>
                  <a:srgbClr val="002060"/>
                </a:solidFill>
              </a:rPr>
              <a:t>Heavenly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8A90AE4B-414F-D817-5945-88665508CBD6}"/>
              </a:ext>
            </a:extLst>
          </p:cNvPr>
          <p:cNvSpPr/>
          <p:nvPr/>
        </p:nvSpPr>
        <p:spPr>
          <a:xfrm rot="2074176">
            <a:off x="3603045" y="2396829"/>
            <a:ext cx="540328" cy="101138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1FFF33C6-580C-9359-B6A3-99F7838477C2}"/>
              </a:ext>
            </a:extLst>
          </p:cNvPr>
          <p:cNvSpPr/>
          <p:nvPr/>
        </p:nvSpPr>
        <p:spPr>
          <a:xfrm rot="19542330">
            <a:off x="4745183" y="2396829"/>
            <a:ext cx="540328" cy="101138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629016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Jesus’ Use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109"/>
            <a:ext cx="7886700" cy="4472854"/>
          </a:xfrm>
        </p:spPr>
        <p:txBody>
          <a:bodyPr/>
          <a:lstStyle/>
          <a:p>
            <a:r>
              <a:rPr lang="en-US" b="1" dirty="0"/>
              <a:t>Revealed the character of the kingdom, God, and the kingdom citizen. </a:t>
            </a:r>
          </a:p>
          <a:p>
            <a:r>
              <a:rPr lang="en-US" b="1" dirty="0"/>
              <a:t>Used in public teaching, private instruction of the 12, and debates with His enemies. </a:t>
            </a:r>
          </a:p>
          <a:p>
            <a:r>
              <a:rPr lang="en-US" b="1" dirty="0"/>
              <a:t>Jesus was not the first to use parables, but He perfected the art. </a:t>
            </a:r>
          </a:p>
        </p:txBody>
      </p:sp>
    </p:spTree>
    <p:extLst>
      <p:ext uri="{BB962C8B-B14F-4D97-AF65-F5344CB8AC3E}">
        <p14:creationId xmlns:p14="http://schemas.microsoft.com/office/powerpoint/2010/main" val="354603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Properly Understanding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109"/>
            <a:ext cx="7886700" cy="4472854"/>
          </a:xfrm>
        </p:spPr>
        <p:txBody>
          <a:bodyPr/>
          <a:lstStyle/>
          <a:p>
            <a:r>
              <a:rPr lang="en-US" b="1" dirty="0"/>
              <a:t>Parables, even the complex ones, were often used to make a single point. </a:t>
            </a:r>
          </a:p>
          <a:p>
            <a:r>
              <a:rPr lang="en-US" b="1" dirty="0"/>
              <a:t>Allow the parable to make the point and move on. </a:t>
            </a:r>
          </a:p>
          <a:p>
            <a:r>
              <a:rPr lang="en-US" b="1" dirty="0"/>
              <a:t>Some details are “stage props.” </a:t>
            </a:r>
          </a:p>
          <a:p>
            <a:r>
              <a:rPr lang="en-US" b="1" dirty="0"/>
              <a:t>Useless and even harmful to try apply spiritual significance to every detail. </a:t>
            </a:r>
          </a:p>
        </p:txBody>
      </p:sp>
    </p:spTree>
    <p:extLst>
      <p:ext uri="{BB962C8B-B14F-4D97-AF65-F5344CB8AC3E}">
        <p14:creationId xmlns:p14="http://schemas.microsoft.com/office/powerpoint/2010/main" val="112628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28A-3558-C447-8EEE-F53F4814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331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Why Jesus Used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CB0A1-860E-55B3-B302-5960FE0C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9415"/>
            <a:ext cx="7886700" cy="447285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Easy to Remember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Illustrate and Reveal His Message to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Conceal His Message from Others </a:t>
            </a:r>
            <a:r>
              <a:rPr lang="en-US" sz="2400" b="1" dirty="0"/>
              <a:t>- </a:t>
            </a:r>
            <a:r>
              <a:rPr lang="en-US" sz="2400" b="1" dirty="0">
                <a:solidFill>
                  <a:srgbClr val="002060"/>
                </a:solidFill>
              </a:rPr>
              <a:t>Matt. 13:11-17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The Heart of a Bible Commentator">
            <a:extLst>
              <a:ext uri="{FF2B5EF4-FFF2-40B4-BE49-F238E27FC236}">
                <a16:creationId xmlns:a16="http://schemas.microsoft.com/office/drawing/2014/main" id="{2F0D42C5-1491-9C8A-8693-1A220D1846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04"/>
          <a:stretch/>
        </p:blipFill>
        <p:spPr bwMode="auto">
          <a:xfrm>
            <a:off x="969818" y="3422081"/>
            <a:ext cx="7121237" cy="330054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89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6015EB2-CCD2-B662-9AC9-1EEEEFE33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3666259" cy="2447347"/>
          </a:xfrm>
        </p:spPr>
        <p:txBody>
          <a:bodyPr/>
          <a:lstStyle/>
          <a:p>
            <a:r>
              <a:rPr lang="en-US" b="1" i="1" dirty="0"/>
              <a:t>Let’s Get Ready to Investigate the Parables!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4F6C6-8DF4-E016-4AB9-5D614E824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92581"/>
            <a:ext cx="3832511" cy="3184381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The Sower</a:t>
            </a:r>
          </a:p>
          <a:p>
            <a:r>
              <a:rPr lang="en-US" b="1" dirty="0">
                <a:solidFill>
                  <a:srgbClr val="002060"/>
                </a:solidFill>
              </a:rPr>
              <a:t>The Prodigal Son</a:t>
            </a:r>
          </a:p>
          <a:p>
            <a:r>
              <a:rPr lang="en-US" b="1" dirty="0">
                <a:solidFill>
                  <a:srgbClr val="002060"/>
                </a:solidFill>
              </a:rPr>
              <a:t>The Talents</a:t>
            </a:r>
          </a:p>
          <a:p>
            <a:r>
              <a:rPr lang="en-US" b="1" dirty="0">
                <a:solidFill>
                  <a:srgbClr val="002060"/>
                </a:solidFill>
              </a:rPr>
              <a:t>The Good Samaritan</a:t>
            </a:r>
          </a:p>
          <a:p>
            <a:r>
              <a:rPr lang="en-US" b="1" dirty="0">
                <a:solidFill>
                  <a:srgbClr val="002060"/>
                </a:solidFill>
              </a:rPr>
              <a:t>The Wise and Foolish Builders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93CBDCB-5E2F-60BC-2487-75734B28C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565" y="810474"/>
            <a:ext cx="4285963" cy="554186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95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247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3_Office Theme</vt:lpstr>
      <vt:lpstr>1_Office Theme</vt:lpstr>
      <vt:lpstr>PowerPoint Presentation</vt:lpstr>
      <vt:lpstr>“Why do You speak to them in parables?”</vt:lpstr>
      <vt:lpstr>What is a Parable?</vt:lpstr>
      <vt:lpstr>What is a Parable?</vt:lpstr>
      <vt:lpstr>What is a Parable?</vt:lpstr>
      <vt:lpstr>Jesus’ Use of Parables</vt:lpstr>
      <vt:lpstr>Properly Understanding Parables</vt:lpstr>
      <vt:lpstr>Why Jesus Used Parables</vt:lpstr>
      <vt:lpstr>Let’s Get Ready to Investigate the Parables!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151</cp:revision>
  <dcterms:created xsi:type="dcterms:W3CDTF">2008-03-16T18:22:36Z</dcterms:created>
  <dcterms:modified xsi:type="dcterms:W3CDTF">2022-06-20T14:25:53Z</dcterms:modified>
</cp:coreProperties>
</file>