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  <p:sldMasterId id="2147483772" r:id="rId2"/>
  </p:sldMasterIdLst>
  <p:notesMasterIdLst>
    <p:notesMasterId r:id="rId12"/>
  </p:notesMasterIdLst>
  <p:sldIdLst>
    <p:sldId id="571" r:id="rId3"/>
    <p:sldId id="572" r:id="rId4"/>
    <p:sldId id="573" r:id="rId5"/>
    <p:sldId id="574" r:id="rId6"/>
    <p:sldId id="575" r:id="rId7"/>
    <p:sldId id="576" r:id="rId8"/>
    <p:sldId id="577" r:id="rId9"/>
    <p:sldId id="578" r:id="rId10"/>
    <p:sldId id="57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623" autoAdjust="0"/>
    <p:restoredTop sz="86325" autoAdjust="0"/>
  </p:normalViewPr>
  <p:slideViewPr>
    <p:cSldViewPr>
      <p:cViewPr varScale="1">
        <p:scale>
          <a:sx n="83" d="100"/>
          <a:sy n="83" d="100"/>
        </p:scale>
        <p:origin x="50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/>
              <a:pPr/>
              <a:t>6/12/2022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03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9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858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B2B82-BC63-4C41-99C7-31E4956711B9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10707-3CD4-4633-AE6A-F1D0211B2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161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B2B82-BC63-4C41-99C7-31E4956711B9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10707-3CD4-4633-AE6A-F1D0211B2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517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B2B82-BC63-4C41-99C7-31E4956711B9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10707-3CD4-4633-AE6A-F1D0211B2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41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B2B82-BC63-4C41-99C7-31E4956711B9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10707-3CD4-4633-AE6A-F1D0211B2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31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B2B82-BC63-4C41-99C7-31E4956711B9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10707-3CD4-4633-AE6A-F1D0211B2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176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B2B82-BC63-4C41-99C7-31E4956711B9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10707-3CD4-4633-AE6A-F1D0211B2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350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B2B82-BC63-4C41-99C7-31E4956711B9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10707-3CD4-4633-AE6A-F1D0211B2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449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B2B82-BC63-4C41-99C7-31E4956711B9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10707-3CD4-4633-AE6A-F1D0211B2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86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795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B2B82-BC63-4C41-99C7-31E4956711B9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10707-3CD4-4633-AE6A-F1D0211B2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595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B2B82-BC63-4C41-99C7-31E4956711B9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10707-3CD4-4633-AE6A-F1D0211B2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8386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B2B82-BC63-4C41-99C7-31E4956711B9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10707-3CD4-4633-AE6A-F1D0211B2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501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82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276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05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287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82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75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80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0F119-1FF8-4546-B33C-D899D33F052B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80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B2B82-BC63-4C41-99C7-31E4956711B9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10707-3CD4-4633-AE6A-F1D0211B2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9732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1502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75A7E-71A2-D715-131F-3F07F2F644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236" y="1233055"/>
            <a:ext cx="3449782" cy="4502726"/>
          </a:xfrm>
        </p:spPr>
        <p:txBody>
          <a:bodyPr/>
          <a:lstStyle/>
          <a:p>
            <a:r>
              <a:rPr lang="en-US" b="1" dirty="0">
                <a:latin typeface="+mn-lt"/>
              </a:rPr>
              <a:t>Lessons we can Learn from a Possum</a:t>
            </a:r>
          </a:p>
        </p:txBody>
      </p:sp>
      <p:pic>
        <p:nvPicPr>
          <p:cNvPr id="5" name="Picture 4" descr="A picture containing cage, metal, mammal, wire&#10;&#10;Description automatically generated">
            <a:extLst>
              <a:ext uri="{FF2B5EF4-FFF2-40B4-BE49-F238E27FC236}">
                <a16:creationId xmlns:a16="http://schemas.microsoft.com/office/drawing/2014/main" id="{77B6CE93-8A40-F654-67B9-C9E8FE2B5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33304" y="1192790"/>
            <a:ext cx="6179127" cy="463434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49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9E3CA-6CBA-92DE-A711-D9C6B973A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Nocturnal: Live At Night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51C8E-336A-0DE6-6151-747B192A24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Eph. 5:8-14</a:t>
            </a:r>
          </a:p>
          <a:p>
            <a:r>
              <a:rPr lang="en-US" sz="3200" b="1" dirty="0"/>
              <a:t>Rom. 13:12</a:t>
            </a:r>
          </a:p>
          <a:p>
            <a:r>
              <a:rPr lang="en-US" sz="3200" b="1" dirty="0"/>
              <a:t>1 Thess. 5:5-9</a:t>
            </a:r>
          </a:p>
        </p:txBody>
      </p:sp>
      <p:pic>
        <p:nvPicPr>
          <p:cNvPr id="1026" name="Picture 2" descr="Cursed Possums — when ur in quarantine but u go to the grocery...">
            <a:extLst>
              <a:ext uri="{FF2B5EF4-FFF2-40B4-BE49-F238E27FC236}">
                <a16:creationId xmlns:a16="http://schemas.microsoft.com/office/drawing/2014/main" id="{92BBC441-02DA-F5F4-3DD6-5444B7F1D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182" y="2604655"/>
            <a:ext cx="4499168" cy="337437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0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9E3CA-6CBA-92DE-A711-D9C6B973A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Dig Through Garbage for Food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51C8E-336A-0DE6-6151-747B192A24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Prov. 18:8</a:t>
            </a:r>
          </a:p>
          <a:p>
            <a:r>
              <a:rPr lang="en-US" sz="3200" b="1" dirty="0"/>
              <a:t>Prov. 16:28</a:t>
            </a:r>
          </a:p>
          <a:p>
            <a:r>
              <a:rPr lang="en-US" sz="3200" b="1" dirty="0"/>
              <a:t>Prov. 11:13</a:t>
            </a:r>
          </a:p>
        </p:txBody>
      </p:sp>
      <p:pic>
        <p:nvPicPr>
          <p:cNvPr id="2050" name="Picture 2" descr="Opossum Removal and Opossum Control Services in Dallas &amp; Houston">
            <a:extLst>
              <a:ext uri="{FF2B5EF4-FFF2-40B4-BE49-F238E27FC236}">
                <a16:creationId xmlns:a16="http://schemas.microsoft.com/office/drawing/2014/main" id="{7B01ED87-BDFC-6224-E85F-25C4AF334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798" y="2869190"/>
            <a:ext cx="3989676" cy="313812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01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9E3CA-6CBA-92DE-A711-D9C6B973A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Hang Upside Down</a:t>
            </a:r>
          </a:p>
        </p:txBody>
      </p:sp>
      <p:pic>
        <p:nvPicPr>
          <p:cNvPr id="3074" name="Picture 2" descr="Opossum | San Diego Zoo Animals &amp; Plants">
            <a:extLst>
              <a:ext uri="{FF2B5EF4-FFF2-40B4-BE49-F238E27FC236}">
                <a16:creationId xmlns:a16="http://schemas.microsoft.com/office/drawing/2014/main" id="{4DA8B118-ECBA-4925-2068-A63F2E76C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39636" y="2091720"/>
            <a:ext cx="6859456" cy="440115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054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Opossum | San Diego Zoo Animals &amp; Plants">
            <a:extLst>
              <a:ext uri="{FF2B5EF4-FFF2-40B4-BE49-F238E27FC236}">
                <a16:creationId xmlns:a16="http://schemas.microsoft.com/office/drawing/2014/main" id="{4DA8B118-ECBA-4925-2068-A63F2E76C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39636" y="2091720"/>
            <a:ext cx="6859456" cy="440115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89E3CA-6CBA-92DE-A711-D9C6B973A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Hang Upside Down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F1AD5F-9CCD-0575-8BF9-8871B1AEC1D9}"/>
              </a:ext>
            </a:extLst>
          </p:cNvPr>
          <p:cNvSpPr/>
          <p:nvPr/>
        </p:nvSpPr>
        <p:spPr>
          <a:xfrm>
            <a:off x="344908" y="1690689"/>
            <a:ext cx="4434910" cy="448627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51C8E-336A-0DE6-6151-747B192A2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394335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dirty="0"/>
              <a:t>   Woe to those who call evil good, and good evil;</a:t>
            </a:r>
          </a:p>
          <a:p>
            <a:pPr marL="0" indent="0">
              <a:buNone/>
            </a:pPr>
            <a:r>
              <a:rPr lang="en-US" sz="3200" b="1" dirty="0"/>
              <a:t>   Who put darkness for light, and light for darkness;</a:t>
            </a:r>
          </a:p>
          <a:p>
            <a:pPr marL="0" indent="0">
              <a:buNone/>
            </a:pPr>
            <a:r>
              <a:rPr lang="en-US" sz="3200" b="1" dirty="0"/>
              <a:t>   Who put bitter for sweet, and sweet for bitter!</a:t>
            </a:r>
          </a:p>
          <a:p>
            <a:pPr marL="0" indent="0" algn="r">
              <a:buNone/>
            </a:pPr>
            <a:r>
              <a:rPr lang="en-US" sz="3200" b="1" dirty="0"/>
              <a:t>Isaiah 5:20</a:t>
            </a:r>
          </a:p>
        </p:txBody>
      </p:sp>
    </p:spTree>
    <p:extLst>
      <p:ext uri="{BB962C8B-B14F-4D97-AF65-F5344CB8AC3E}">
        <p14:creationId xmlns:p14="http://schemas.microsoft.com/office/powerpoint/2010/main" val="108699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9E3CA-6CBA-92DE-A711-D9C6B973A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Play Dead When Threatened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51C8E-336A-0DE6-6151-747B192A24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1 Tim. 6:12</a:t>
            </a:r>
          </a:p>
          <a:p>
            <a:r>
              <a:rPr lang="en-US" sz="3200" b="1" dirty="0"/>
              <a:t>1 Pet. 3:15</a:t>
            </a:r>
          </a:p>
          <a:p>
            <a:r>
              <a:rPr lang="en-US" sz="3200" b="1" dirty="0"/>
              <a:t>Jude 3</a:t>
            </a:r>
          </a:p>
        </p:txBody>
      </p:sp>
      <p:pic>
        <p:nvPicPr>
          <p:cNvPr id="4098" name="Picture 2" descr="Apparent death - Wikipedia">
            <a:extLst>
              <a:ext uri="{FF2B5EF4-FFF2-40B4-BE49-F238E27FC236}">
                <a16:creationId xmlns:a16="http://schemas.microsoft.com/office/drawing/2014/main" id="{B86B2F1C-31E0-92FF-ACFE-8412E5FA4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419" y="3120158"/>
            <a:ext cx="5818935" cy="337271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77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531267" y="3509963"/>
            <a:ext cx="5319162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800C51-2AA3-3277-6037-A59C7C157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6365" y="3812954"/>
            <a:ext cx="4848966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Don’t Be Like A Possum</a:t>
            </a:r>
          </a:p>
        </p:txBody>
      </p:sp>
      <p:pic>
        <p:nvPicPr>
          <p:cNvPr id="7" name="Picture 2" descr="Opossum Removal and Opossum Control Services in Dallas &amp; Houston">
            <a:extLst>
              <a:ext uri="{FF2B5EF4-FFF2-40B4-BE49-F238E27FC236}">
                <a16:creationId xmlns:a16="http://schemas.microsoft.com/office/drawing/2014/main" id="{AFD697F2-F930-395F-AF70-CC88444850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5" r="-1" b="-1"/>
          <a:stretch/>
        </p:blipFill>
        <p:spPr bwMode="auto">
          <a:xfrm>
            <a:off x="238226" y="307879"/>
            <a:ext cx="3113761" cy="302683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ursed Possums — when ur in quarantine but u go to the grocery...">
            <a:extLst>
              <a:ext uri="{FF2B5EF4-FFF2-40B4-BE49-F238E27FC236}">
                <a16:creationId xmlns:a16="http://schemas.microsoft.com/office/drawing/2014/main" id="{D2BCAF43-19EC-E3F4-40BD-059BF9FE15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3" r="14509" b="3"/>
          <a:stretch/>
        </p:blipFill>
        <p:spPr bwMode="auto">
          <a:xfrm>
            <a:off x="3479216" y="321733"/>
            <a:ext cx="2654982" cy="298581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Opossum | San Diego Zoo Animals &amp; Plants">
            <a:extLst>
              <a:ext uri="{FF2B5EF4-FFF2-40B4-BE49-F238E27FC236}">
                <a16:creationId xmlns:a16="http://schemas.microsoft.com/office/drawing/2014/main" id="{37FAF6DA-CD3E-F8A1-FE07-EF11B9D1F9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40"/>
          <a:stretch/>
        </p:blipFill>
        <p:spPr bwMode="auto">
          <a:xfrm>
            <a:off x="6261427" y="321734"/>
            <a:ext cx="2651693" cy="298581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53715" y="5443086"/>
            <a:ext cx="48006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Apparent death - Wikipedia">
            <a:extLst>
              <a:ext uri="{FF2B5EF4-FFF2-40B4-BE49-F238E27FC236}">
                <a16:creationId xmlns:a16="http://schemas.microsoft.com/office/drawing/2014/main" id="{03E1C629-25DD-BE6A-92D3-466888E829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40210"/>
          <a:stretch/>
        </p:blipFill>
        <p:spPr bwMode="auto">
          <a:xfrm>
            <a:off x="238226" y="3495580"/>
            <a:ext cx="3120339" cy="302683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14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681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1405</TotalTime>
  <Words>100</Words>
  <Application>Microsoft Office PowerPoint</Application>
  <PresentationFormat>On-screen Show (4:3)</PresentationFormat>
  <Paragraphs>20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3_Office Theme</vt:lpstr>
      <vt:lpstr>1_Office Theme</vt:lpstr>
      <vt:lpstr>PowerPoint Presentation</vt:lpstr>
      <vt:lpstr>Lessons we can Learn from a Possum</vt:lpstr>
      <vt:lpstr>Nocturnal: Live At Night</vt:lpstr>
      <vt:lpstr>Dig Through Garbage for Food</vt:lpstr>
      <vt:lpstr>Hang Upside Down</vt:lpstr>
      <vt:lpstr>Hang Upside Down</vt:lpstr>
      <vt:lpstr>Play Dead When Threatened</vt:lpstr>
      <vt:lpstr>Don’t Be Like A Possum</vt:lpstr>
      <vt:lpstr>PowerPoint Presentation</vt:lpstr>
    </vt:vector>
  </TitlesOfParts>
  <Company>AQ2 Technologies,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dc:description/>
  <cp:lastModifiedBy>Michael Hepner</cp:lastModifiedBy>
  <cp:revision>148</cp:revision>
  <dcterms:created xsi:type="dcterms:W3CDTF">2008-03-16T18:22:36Z</dcterms:created>
  <dcterms:modified xsi:type="dcterms:W3CDTF">2022-06-12T19:14:53Z</dcterms:modified>
</cp:coreProperties>
</file>