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2" r:id="rId1"/>
    <p:sldMasterId id="2147483704" r:id="rId2"/>
  </p:sldMasterIdLst>
  <p:notesMasterIdLst>
    <p:notesMasterId r:id="rId30"/>
  </p:notesMasterIdLst>
  <p:sldIdLst>
    <p:sldId id="259" r:id="rId3"/>
    <p:sldId id="256" r:id="rId4"/>
    <p:sldId id="260" r:id="rId5"/>
    <p:sldId id="261" r:id="rId6"/>
    <p:sldId id="263" r:id="rId7"/>
    <p:sldId id="264" r:id="rId8"/>
    <p:sldId id="265" r:id="rId9"/>
    <p:sldId id="266" r:id="rId10"/>
    <p:sldId id="262" r:id="rId11"/>
    <p:sldId id="267" r:id="rId12"/>
    <p:sldId id="257" r:id="rId13"/>
    <p:sldId id="268" r:id="rId14"/>
    <p:sldId id="269" r:id="rId15"/>
    <p:sldId id="271" r:id="rId16"/>
    <p:sldId id="270" r:id="rId17"/>
    <p:sldId id="593" r:id="rId18"/>
    <p:sldId id="594" r:id="rId19"/>
    <p:sldId id="595" r:id="rId20"/>
    <p:sldId id="596" r:id="rId21"/>
    <p:sldId id="597" r:id="rId22"/>
    <p:sldId id="598" r:id="rId23"/>
    <p:sldId id="599" r:id="rId24"/>
    <p:sldId id="600" r:id="rId25"/>
    <p:sldId id="601" r:id="rId26"/>
    <p:sldId id="602" r:id="rId27"/>
    <p:sldId id="604" r:id="rId28"/>
    <p:sldId id="258" r:id="rId2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34623" autoAdjust="0"/>
    <p:restoredTop sz="86325" autoAdjust="0"/>
  </p:normalViewPr>
  <p:slideViewPr>
    <p:cSldViewPr>
      <p:cViewPr varScale="1">
        <p:scale>
          <a:sx n="77" d="100"/>
          <a:sy n="77" d="100"/>
        </p:scale>
        <p:origin x="1242" y="78"/>
      </p:cViewPr>
      <p:guideLst>
        <p:guide orient="horz" pos="2160"/>
        <p:guide pos="2880"/>
      </p:guideLst>
    </p:cSldViewPr>
  </p:slideViewPr>
  <p:outlineViewPr>
    <p:cViewPr>
      <p:scale>
        <a:sx n="33" d="100"/>
        <a:sy n="33" d="100"/>
      </p:scale>
      <p:origin x="0" y="0"/>
    </p:cViewPr>
  </p:outlineViewPr>
  <p:notesTextViewPr>
    <p:cViewPr>
      <p:scale>
        <a:sx n="3" d="2"/>
        <a:sy n="3" d="2"/>
      </p:scale>
      <p:origin x="0" y="0"/>
    </p:cViewPr>
  </p:notesTextViewPr>
  <p:sorterViewPr>
    <p:cViewPr varScale="1">
      <p:scale>
        <a:sx n="1" d="1"/>
        <a:sy n="1" d="1"/>
      </p:scale>
      <p:origin x="0" y="-6178"/>
    </p:cViewPr>
  </p:sorterViewPr>
  <p:notesViewPr>
    <p:cSldViewPr>
      <p:cViewPr varScale="1">
        <p:scale>
          <a:sx n="76" d="100"/>
          <a:sy n="76" d="100"/>
        </p:scale>
        <p:origin x="-2971" y="-8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tableStyles" Target="tableStyle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viewProps" Target="view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38DE7A2-50D1-4400-88E2-5E32D940C051}" type="datetimeFigureOut">
              <a:rPr lang="en-US"/>
              <a:pPr/>
              <a:t>5/30/2022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09F674F-5FF1-4C50-AE02-5B1470F93F7E}" type="slidenum">
              <a:rPr lang="en-US"/>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1973E935-E74D-413C-B2D3-A5CAFE25187B}" type="datetimeFigureOut">
              <a:rPr lang="en-US" smtClean="0"/>
              <a:t>5/30/2022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E3A5B79-1615-4B4C-800E-7845CEBDC881}" type="slidenum">
              <a:rPr lang="en-US" smtClean="0"/>
              <a:t>‹#›</a:t>
            </a:fld>
            <a:endParaRPr lang="en-US"/>
          </a:p>
        </p:txBody>
      </p:sp>
    </p:spTree>
    <p:extLst>
      <p:ext uri="{BB962C8B-B14F-4D97-AF65-F5344CB8AC3E}">
        <p14:creationId xmlns:p14="http://schemas.microsoft.com/office/powerpoint/2010/main" val="297774874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973E935-E74D-413C-B2D3-A5CAFE25187B}" type="datetimeFigureOut">
              <a:rPr lang="en-US" smtClean="0"/>
              <a:t>5/30/2022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E3A5B79-1615-4B4C-800E-7845CEBDC881}" type="slidenum">
              <a:rPr lang="en-US" smtClean="0"/>
              <a:t>‹#›</a:t>
            </a:fld>
            <a:endParaRPr lang="en-US"/>
          </a:p>
        </p:txBody>
      </p:sp>
    </p:spTree>
    <p:extLst>
      <p:ext uri="{BB962C8B-B14F-4D97-AF65-F5344CB8AC3E}">
        <p14:creationId xmlns:p14="http://schemas.microsoft.com/office/powerpoint/2010/main" val="15957340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973E935-E74D-413C-B2D3-A5CAFE25187B}" type="datetimeFigureOut">
              <a:rPr lang="en-US" smtClean="0"/>
              <a:t>5/30/2022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E3A5B79-1615-4B4C-800E-7845CEBDC881}" type="slidenum">
              <a:rPr lang="en-US" smtClean="0"/>
              <a:t>‹#›</a:t>
            </a:fld>
            <a:endParaRPr lang="en-US"/>
          </a:p>
        </p:txBody>
      </p:sp>
    </p:spTree>
    <p:extLst>
      <p:ext uri="{BB962C8B-B14F-4D97-AF65-F5344CB8AC3E}">
        <p14:creationId xmlns:p14="http://schemas.microsoft.com/office/powerpoint/2010/main" val="299686036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9760F119-1FF8-4546-B33C-D899D33F052B}" type="datetimeFigureOut">
              <a:rPr lang="en-US" smtClean="0"/>
              <a:t>5/30/2022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E0070FE-0EBA-446C-AA80-56E31AE14312}" type="slidenum">
              <a:rPr lang="en-US" smtClean="0"/>
              <a:t>‹#›</a:t>
            </a:fld>
            <a:endParaRPr lang="en-US"/>
          </a:p>
        </p:txBody>
      </p:sp>
    </p:spTree>
    <p:extLst>
      <p:ext uri="{BB962C8B-B14F-4D97-AF65-F5344CB8AC3E}">
        <p14:creationId xmlns:p14="http://schemas.microsoft.com/office/powerpoint/2010/main" val="156610357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760F119-1FF8-4546-B33C-D899D33F052B}" type="datetimeFigureOut">
              <a:rPr lang="en-US" smtClean="0"/>
              <a:t>5/30/2022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E0070FE-0EBA-446C-AA80-56E31AE14312}" type="slidenum">
              <a:rPr lang="en-US" smtClean="0"/>
              <a:t>‹#›</a:t>
            </a:fld>
            <a:endParaRPr lang="en-US"/>
          </a:p>
        </p:txBody>
      </p:sp>
    </p:spTree>
    <p:extLst>
      <p:ext uri="{BB962C8B-B14F-4D97-AF65-F5344CB8AC3E}">
        <p14:creationId xmlns:p14="http://schemas.microsoft.com/office/powerpoint/2010/main" val="46227958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760F119-1FF8-4546-B33C-D899D33F052B}" type="datetimeFigureOut">
              <a:rPr lang="en-US" smtClean="0"/>
              <a:t>5/30/2022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E0070FE-0EBA-446C-AA80-56E31AE14312}" type="slidenum">
              <a:rPr lang="en-US" smtClean="0"/>
              <a:t>‹#›</a:t>
            </a:fld>
            <a:endParaRPr lang="en-US"/>
          </a:p>
        </p:txBody>
      </p:sp>
    </p:spTree>
    <p:extLst>
      <p:ext uri="{BB962C8B-B14F-4D97-AF65-F5344CB8AC3E}">
        <p14:creationId xmlns:p14="http://schemas.microsoft.com/office/powerpoint/2010/main" val="317388295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9760F119-1FF8-4546-B33C-D899D33F052B}" type="datetimeFigureOut">
              <a:rPr lang="en-US" smtClean="0"/>
              <a:t>5/30/2022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E0070FE-0EBA-446C-AA80-56E31AE14312}" type="slidenum">
              <a:rPr lang="en-US" smtClean="0"/>
              <a:t>‹#›</a:t>
            </a:fld>
            <a:endParaRPr lang="en-US"/>
          </a:p>
        </p:txBody>
      </p:sp>
    </p:spTree>
    <p:extLst>
      <p:ext uri="{BB962C8B-B14F-4D97-AF65-F5344CB8AC3E}">
        <p14:creationId xmlns:p14="http://schemas.microsoft.com/office/powerpoint/2010/main" val="329927650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9760F119-1FF8-4546-B33C-D899D33F052B}" type="datetimeFigureOut">
              <a:rPr lang="en-US" smtClean="0"/>
              <a:t>5/30/2022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E0070FE-0EBA-446C-AA80-56E31AE14312}" type="slidenum">
              <a:rPr lang="en-US" smtClean="0"/>
              <a:t>‹#›</a:t>
            </a:fld>
            <a:endParaRPr lang="en-US"/>
          </a:p>
        </p:txBody>
      </p:sp>
    </p:spTree>
    <p:extLst>
      <p:ext uri="{BB962C8B-B14F-4D97-AF65-F5344CB8AC3E}">
        <p14:creationId xmlns:p14="http://schemas.microsoft.com/office/powerpoint/2010/main" val="328570514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9760F119-1FF8-4546-B33C-D899D33F052B}" type="datetimeFigureOut">
              <a:rPr lang="en-US" smtClean="0"/>
              <a:t>5/30/2022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E0070FE-0EBA-446C-AA80-56E31AE14312}" type="slidenum">
              <a:rPr lang="en-US" smtClean="0"/>
              <a:t>‹#›</a:t>
            </a:fld>
            <a:endParaRPr lang="en-US"/>
          </a:p>
        </p:txBody>
      </p:sp>
    </p:spTree>
    <p:extLst>
      <p:ext uri="{BB962C8B-B14F-4D97-AF65-F5344CB8AC3E}">
        <p14:creationId xmlns:p14="http://schemas.microsoft.com/office/powerpoint/2010/main" val="151628790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760F119-1FF8-4546-B33C-D899D33F052B}" type="datetimeFigureOut">
              <a:rPr lang="en-US" smtClean="0"/>
              <a:t>5/30/2022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E0070FE-0EBA-446C-AA80-56E31AE14312}" type="slidenum">
              <a:rPr lang="en-US" smtClean="0"/>
              <a:t>‹#›</a:t>
            </a:fld>
            <a:endParaRPr lang="en-US"/>
          </a:p>
        </p:txBody>
      </p:sp>
    </p:spTree>
    <p:extLst>
      <p:ext uri="{BB962C8B-B14F-4D97-AF65-F5344CB8AC3E}">
        <p14:creationId xmlns:p14="http://schemas.microsoft.com/office/powerpoint/2010/main" val="170298226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760F119-1FF8-4546-B33C-D899D33F052B}" type="datetimeFigureOut">
              <a:rPr lang="en-US" smtClean="0"/>
              <a:t>5/30/2022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E0070FE-0EBA-446C-AA80-56E31AE14312}" type="slidenum">
              <a:rPr lang="en-US" smtClean="0"/>
              <a:t>‹#›</a:t>
            </a:fld>
            <a:endParaRPr lang="en-US"/>
          </a:p>
        </p:txBody>
      </p:sp>
    </p:spTree>
    <p:extLst>
      <p:ext uri="{BB962C8B-B14F-4D97-AF65-F5344CB8AC3E}">
        <p14:creationId xmlns:p14="http://schemas.microsoft.com/office/powerpoint/2010/main" val="32277753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973E935-E74D-413C-B2D3-A5CAFE25187B}" type="datetimeFigureOut">
              <a:rPr lang="en-US" smtClean="0"/>
              <a:t>5/30/2022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E3A5B79-1615-4B4C-800E-7845CEBDC881}" type="slidenum">
              <a:rPr lang="en-US" smtClean="0"/>
              <a:t>‹#›</a:t>
            </a:fld>
            <a:endParaRPr lang="en-US"/>
          </a:p>
        </p:txBody>
      </p:sp>
    </p:spTree>
    <p:extLst>
      <p:ext uri="{BB962C8B-B14F-4D97-AF65-F5344CB8AC3E}">
        <p14:creationId xmlns:p14="http://schemas.microsoft.com/office/powerpoint/2010/main" val="25625573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760F119-1FF8-4546-B33C-D899D33F052B}" type="datetimeFigureOut">
              <a:rPr lang="en-US" smtClean="0"/>
              <a:t>5/30/2022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E0070FE-0EBA-446C-AA80-56E31AE14312}" type="slidenum">
              <a:rPr lang="en-US" smtClean="0"/>
              <a:t>‹#›</a:t>
            </a:fld>
            <a:endParaRPr lang="en-US"/>
          </a:p>
        </p:txBody>
      </p:sp>
    </p:spTree>
    <p:extLst>
      <p:ext uri="{BB962C8B-B14F-4D97-AF65-F5344CB8AC3E}">
        <p14:creationId xmlns:p14="http://schemas.microsoft.com/office/powerpoint/2010/main" val="47680318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760F119-1FF8-4546-B33C-D899D33F052B}" type="datetimeFigureOut">
              <a:rPr lang="en-US" smtClean="0"/>
              <a:t>5/30/2022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E0070FE-0EBA-446C-AA80-56E31AE14312}" type="slidenum">
              <a:rPr lang="en-US" smtClean="0"/>
              <a:t>‹#›</a:t>
            </a:fld>
            <a:endParaRPr lang="en-US"/>
          </a:p>
        </p:txBody>
      </p:sp>
    </p:spTree>
    <p:extLst>
      <p:ext uri="{BB962C8B-B14F-4D97-AF65-F5344CB8AC3E}">
        <p14:creationId xmlns:p14="http://schemas.microsoft.com/office/powerpoint/2010/main" val="201029448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760F119-1FF8-4546-B33C-D899D33F052B}" type="datetimeFigureOut">
              <a:rPr lang="en-US" smtClean="0"/>
              <a:t>5/30/2022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E0070FE-0EBA-446C-AA80-56E31AE14312}" type="slidenum">
              <a:rPr lang="en-US" smtClean="0"/>
              <a:t>‹#›</a:t>
            </a:fld>
            <a:endParaRPr lang="en-US"/>
          </a:p>
        </p:txBody>
      </p:sp>
    </p:spTree>
    <p:extLst>
      <p:ext uri="{BB962C8B-B14F-4D97-AF65-F5344CB8AC3E}">
        <p14:creationId xmlns:p14="http://schemas.microsoft.com/office/powerpoint/2010/main" val="27288589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973E935-E74D-413C-B2D3-A5CAFE25187B}" type="datetimeFigureOut">
              <a:rPr lang="en-US" smtClean="0"/>
              <a:t>5/30/2022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E3A5B79-1615-4B4C-800E-7845CEBDC881}" type="slidenum">
              <a:rPr lang="en-US" smtClean="0"/>
              <a:t>‹#›</a:t>
            </a:fld>
            <a:endParaRPr lang="en-US"/>
          </a:p>
        </p:txBody>
      </p:sp>
    </p:spTree>
    <p:extLst>
      <p:ext uri="{BB962C8B-B14F-4D97-AF65-F5344CB8AC3E}">
        <p14:creationId xmlns:p14="http://schemas.microsoft.com/office/powerpoint/2010/main" val="42186272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1973E935-E74D-413C-B2D3-A5CAFE25187B}" type="datetimeFigureOut">
              <a:rPr lang="en-US" smtClean="0"/>
              <a:t>5/30/2022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E3A5B79-1615-4B4C-800E-7845CEBDC881}" type="slidenum">
              <a:rPr lang="en-US" smtClean="0"/>
              <a:t>‹#›</a:t>
            </a:fld>
            <a:endParaRPr lang="en-US"/>
          </a:p>
        </p:txBody>
      </p:sp>
    </p:spTree>
    <p:extLst>
      <p:ext uri="{BB962C8B-B14F-4D97-AF65-F5344CB8AC3E}">
        <p14:creationId xmlns:p14="http://schemas.microsoft.com/office/powerpoint/2010/main" val="194271925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973E935-E74D-413C-B2D3-A5CAFE25187B}" type="datetimeFigureOut">
              <a:rPr lang="en-US" smtClean="0"/>
              <a:t>5/30/2022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E3A5B79-1615-4B4C-800E-7845CEBDC881}" type="slidenum">
              <a:rPr lang="en-US" smtClean="0"/>
              <a:t>‹#›</a:t>
            </a:fld>
            <a:endParaRPr lang="en-US"/>
          </a:p>
        </p:txBody>
      </p:sp>
    </p:spTree>
    <p:extLst>
      <p:ext uri="{BB962C8B-B14F-4D97-AF65-F5344CB8AC3E}">
        <p14:creationId xmlns:p14="http://schemas.microsoft.com/office/powerpoint/2010/main" val="50327424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1973E935-E74D-413C-B2D3-A5CAFE25187B}" type="datetimeFigureOut">
              <a:rPr lang="en-US" smtClean="0"/>
              <a:t>5/30/2022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E3A5B79-1615-4B4C-800E-7845CEBDC881}" type="slidenum">
              <a:rPr lang="en-US" smtClean="0"/>
              <a:t>‹#›</a:t>
            </a:fld>
            <a:endParaRPr lang="en-US"/>
          </a:p>
        </p:txBody>
      </p:sp>
    </p:spTree>
    <p:extLst>
      <p:ext uri="{BB962C8B-B14F-4D97-AF65-F5344CB8AC3E}">
        <p14:creationId xmlns:p14="http://schemas.microsoft.com/office/powerpoint/2010/main" val="30724539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973E935-E74D-413C-B2D3-A5CAFE25187B}" type="datetimeFigureOut">
              <a:rPr lang="en-US" smtClean="0"/>
              <a:t>5/30/2022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E3A5B79-1615-4B4C-800E-7845CEBDC881}" type="slidenum">
              <a:rPr lang="en-US" smtClean="0"/>
              <a:t>‹#›</a:t>
            </a:fld>
            <a:endParaRPr lang="en-US"/>
          </a:p>
        </p:txBody>
      </p:sp>
    </p:spTree>
    <p:extLst>
      <p:ext uri="{BB962C8B-B14F-4D97-AF65-F5344CB8AC3E}">
        <p14:creationId xmlns:p14="http://schemas.microsoft.com/office/powerpoint/2010/main" val="35601229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973E935-E74D-413C-B2D3-A5CAFE25187B}" type="datetimeFigureOut">
              <a:rPr lang="en-US" smtClean="0"/>
              <a:t>5/30/2022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E3A5B79-1615-4B4C-800E-7845CEBDC881}" type="slidenum">
              <a:rPr lang="en-US" smtClean="0"/>
              <a:t>‹#›</a:t>
            </a:fld>
            <a:endParaRPr lang="en-US"/>
          </a:p>
        </p:txBody>
      </p:sp>
    </p:spTree>
    <p:extLst>
      <p:ext uri="{BB962C8B-B14F-4D97-AF65-F5344CB8AC3E}">
        <p14:creationId xmlns:p14="http://schemas.microsoft.com/office/powerpoint/2010/main" val="8539111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973E935-E74D-413C-B2D3-A5CAFE25187B}" type="datetimeFigureOut">
              <a:rPr lang="en-US" smtClean="0"/>
              <a:t>5/30/2022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E3A5B79-1615-4B4C-800E-7845CEBDC881}" type="slidenum">
              <a:rPr lang="en-US" smtClean="0"/>
              <a:t>‹#›</a:t>
            </a:fld>
            <a:endParaRPr lang="en-US"/>
          </a:p>
        </p:txBody>
      </p:sp>
    </p:spTree>
    <p:extLst>
      <p:ext uri="{BB962C8B-B14F-4D97-AF65-F5344CB8AC3E}">
        <p14:creationId xmlns:p14="http://schemas.microsoft.com/office/powerpoint/2010/main" val="241806648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973E935-E74D-413C-B2D3-A5CAFE25187B}" type="datetimeFigureOut">
              <a:rPr lang="en-US" smtClean="0"/>
              <a:t>5/30/2022</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E3A5B79-1615-4B4C-800E-7845CEBDC881}" type="slidenum">
              <a:rPr lang="en-US" smtClean="0"/>
              <a:t>‹#›</a:t>
            </a:fld>
            <a:endParaRPr lang="en-US"/>
          </a:p>
        </p:txBody>
      </p:sp>
    </p:spTree>
    <p:extLst>
      <p:ext uri="{BB962C8B-B14F-4D97-AF65-F5344CB8AC3E}">
        <p14:creationId xmlns:p14="http://schemas.microsoft.com/office/powerpoint/2010/main" val="2819669178"/>
      </p:ext>
    </p:extLst>
  </p:cSld>
  <p:clrMap bg1="dk1" tx1="lt1" bg2="dk2" tx2="lt2" accent1="accent1" accent2="accent2" accent3="accent3" accent4="accent4" accent5="accent5" accent6="accent6" hlink="hlink" folHlink="folHlink"/>
  <p:sldLayoutIdLst>
    <p:sldLayoutId id="2147483663" r:id="rId1"/>
    <p:sldLayoutId id="2147483664" r:id="rId2"/>
    <p:sldLayoutId id="2147483665" r:id="rId3"/>
    <p:sldLayoutId id="2147483666" r:id="rId4"/>
    <p:sldLayoutId id="2147483667" r:id="rId5"/>
    <p:sldLayoutId id="2147483668" r:id="rId6"/>
    <p:sldLayoutId id="2147483669" r:id="rId7"/>
    <p:sldLayoutId id="2147483670" r:id="rId8"/>
    <p:sldLayoutId id="2147483671" r:id="rId9"/>
    <p:sldLayoutId id="2147483672" r:id="rId10"/>
    <p:sldLayoutId id="214748367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760F119-1FF8-4546-B33C-D899D33F052B}" type="datetimeFigureOut">
              <a:rPr lang="en-US" smtClean="0"/>
              <a:t>5/30/2022</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E0070FE-0EBA-446C-AA80-56E31AE14312}" type="slidenum">
              <a:rPr lang="en-US" smtClean="0"/>
              <a:t>‹#›</a:t>
            </a:fld>
            <a:endParaRPr lang="en-US"/>
          </a:p>
        </p:txBody>
      </p:sp>
    </p:spTree>
    <p:extLst>
      <p:ext uri="{BB962C8B-B14F-4D97-AF65-F5344CB8AC3E}">
        <p14:creationId xmlns:p14="http://schemas.microsoft.com/office/powerpoint/2010/main" val="3549802253"/>
      </p:ext>
    </p:extLst>
  </p:cSld>
  <p:clrMap bg1="lt1" tx1="dk1" bg2="lt2" tx2="dk2" accent1="accent1" accent2="accent2" accent3="accent3" accent4="accent4" accent5="accent5" accent6="accent6" hlink="hlink" folHlink="folHlink"/>
  <p:sldLayoutIdLst>
    <p:sldLayoutId id="2147483705" r:id="rId1"/>
    <p:sldLayoutId id="2147483706" r:id="rId2"/>
    <p:sldLayoutId id="2147483707" r:id="rId3"/>
    <p:sldLayoutId id="2147483708" r:id="rId4"/>
    <p:sldLayoutId id="2147483709" r:id="rId5"/>
    <p:sldLayoutId id="2147483710" r:id="rId6"/>
    <p:sldLayoutId id="2147483711" r:id="rId7"/>
    <p:sldLayoutId id="2147483712" r:id="rId8"/>
    <p:sldLayoutId id="2147483713" r:id="rId9"/>
    <p:sldLayoutId id="2147483714" r:id="rId10"/>
    <p:sldLayoutId id="214748371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91802666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ADAC64-8A37-9765-C78D-2AACDA54BA80}"/>
              </a:ext>
            </a:extLst>
          </p:cNvPr>
          <p:cNvSpPr>
            <a:spLocks noGrp="1"/>
          </p:cNvSpPr>
          <p:nvPr>
            <p:ph type="title"/>
          </p:nvPr>
        </p:nvSpPr>
        <p:spPr>
          <a:xfrm>
            <a:off x="628650" y="212723"/>
            <a:ext cx="7886700" cy="1325563"/>
          </a:xfrm>
        </p:spPr>
        <p:txBody>
          <a:bodyPr/>
          <a:lstStyle/>
          <a:p>
            <a:pPr algn="ctr"/>
            <a:r>
              <a:rPr lang="en-US" b="1" dirty="0">
                <a:latin typeface="Arial Narrow" panose="020B0606020202030204" pitchFamily="34" charset="0"/>
              </a:rPr>
              <a:t>Improper Sources of Assurance</a:t>
            </a:r>
          </a:p>
        </p:txBody>
      </p:sp>
      <p:sp>
        <p:nvSpPr>
          <p:cNvPr id="3" name="Content Placeholder 2">
            <a:extLst>
              <a:ext uri="{FF2B5EF4-FFF2-40B4-BE49-F238E27FC236}">
                <a16:creationId xmlns:a16="http://schemas.microsoft.com/office/drawing/2014/main" id="{9DECB17B-4EA2-8E29-A4CC-E5DA492948B1}"/>
              </a:ext>
            </a:extLst>
          </p:cNvPr>
          <p:cNvSpPr>
            <a:spLocks noGrp="1"/>
          </p:cNvSpPr>
          <p:nvPr>
            <p:ph idx="1"/>
          </p:nvPr>
        </p:nvSpPr>
        <p:spPr/>
        <p:txBody>
          <a:bodyPr>
            <a:normAutofit/>
          </a:bodyPr>
          <a:lstStyle/>
          <a:p>
            <a:pPr marL="514350" indent="-514350">
              <a:buFont typeface="+mj-lt"/>
              <a:buAutoNum type="arabicPeriod"/>
            </a:pPr>
            <a:r>
              <a:rPr lang="en-US" sz="3200" b="1" dirty="0"/>
              <a:t>Our Feelings</a:t>
            </a:r>
          </a:p>
          <a:p>
            <a:pPr lvl="1"/>
            <a:r>
              <a:rPr lang="en-US" sz="2800" b="1" dirty="0">
                <a:solidFill>
                  <a:srgbClr val="002060"/>
                </a:solidFill>
              </a:rPr>
              <a:t>Jer. 17:9; Prov. 14:12</a:t>
            </a:r>
          </a:p>
          <a:p>
            <a:pPr marL="514350" indent="-514350">
              <a:buFont typeface="+mj-lt"/>
              <a:buAutoNum type="arabicPeriod"/>
            </a:pPr>
            <a:r>
              <a:rPr lang="en-US" sz="3200" b="1" dirty="0"/>
              <a:t>Creeds of Men</a:t>
            </a:r>
          </a:p>
          <a:p>
            <a:pPr lvl="1"/>
            <a:r>
              <a:rPr lang="en-US" sz="2800" b="1" dirty="0">
                <a:solidFill>
                  <a:srgbClr val="002060"/>
                </a:solidFill>
              </a:rPr>
              <a:t>Matt. 15:9; John 12:48</a:t>
            </a:r>
          </a:p>
          <a:p>
            <a:pPr marL="514350" indent="-514350">
              <a:buFont typeface="+mj-lt"/>
              <a:buAutoNum type="arabicPeriod"/>
            </a:pPr>
            <a:r>
              <a:rPr lang="en-US" sz="3200" b="1" dirty="0"/>
              <a:t>Words of Others</a:t>
            </a:r>
          </a:p>
          <a:p>
            <a:pPr lvl="1"/>
            <a:r>
              <a:rPr lang="en-US" sz="2800" b="1" dirty="0">
                <a:solidFill>
                  <a:srgbClr val="002060"/>
                </a:solidFill>
              </a:rPr>
              <a:t>1 John 4:1; Acts 17:11</a:t>
            </a:r>
          </a:p>
        </p:txBody>
      </p:sp>
      <p:sp>
        <p:nvSpPr>
          <p:cNvPr id="4" name="Rectangle: Rounded Corners 3">
            <a:extLst>
              <a:ext uri="{FF2B5EF4-FFF2-40B4-BE49-F238E27FC236}">
                <a16:creationId xmlns:a16="http://schemas.microsoft.com/office/drawing/2014/main" id="{9A7E4D9A-7CCC-60B0-A76B-82D1D0F1BCE8}"/>
              </a:ext>
            </a:extLst>
          </p:cNvPr>
          <p:cNvSpPr/>
          <p:nvPr/>
        </p:nvSpPr>
        <p:spPr>
          <a:xfrm>
            <a:off x="5015344" y="2216727"/>
            <a:ext cx="3920837" cy="4428550"/>
          </a:xfrm>
          <a:prstGeom prst="roundRect">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5" name="TextBox 4">
            <a:extLst>
              <a:ext uri="{FF2B5EF4-FFF2-40B4-BE49-F238E27FC236}">
                <a16:creationId xmlns:a16="http://schemas.microsoft.com/office/drawing/2014/main" id="{AA843AC6-9141-15AA-E076-8921CD73C157}"/>
              </a:ext>
            </a:extLst>
          </p:cNvPr>
          <p:cNvSpPr txBox="1"/>
          <p:nvPr/>
        </p:nvSpPr>
        <p:spPr>
          <a:xfrm>
            <a:off x="5347856" y="2604655"/>
            <a:ext cx="3222914" cy="3662541"/>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dirty="0">
                <a:ln>
                  <a:noFill/>
                </a:ln>
                <a:solidFill>
                  <a:prstClr val="black"/>
                </a:solidFill>
                <a:effectLst/>
                <a:uLnTx/>
                <a:uFillTx/>
                <a:latin typeface="Calibri" panose="020F0502020204030204"/>
                <a:ea typeface="+mn-ea"/>
                <a:cs typeface="+mn-cs"/>
              </a:rPr>
              <a:t>The Only Proper Source of Assurance for Salvation: </a:t>
            </a:r>
          </a:p>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800" b="1"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dirty="0">
                <a:ln>
                  <a:noFill/>
                </a:ln>
                <a:solidFill>
                  <a:prstClr val="black"/>
                </a:solidFill>
                <a:effectLst/>
                <a:uLnTx/>
                <a:uFillTx/>
                <a:latin typeface="Calibri" panose="020F0502020204030204"/>
                <a:ea typeface="+mn-ea"/>
                <a:cs typeface="+mn-cs"/>
              </a:rPr>
              <a:t>- The Word of God -</a:t>
            </a:r>
          </a:p>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800" b="1"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800" b="1"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400" b="1" i="0" u="none" strike="noStrike" kern="1200" cap="none" spc="0" normalizeH="0" baseline="0" noProof="0" dirty="0">
                <a:ln>
                  <a:noFill/>
                </a:ln>
                <a:solidFill>
                  <a:prstClr val="black"/>
                </a:solidFill>
                <a:effectLst/>
                <a:uLnTx/>
                <a:uFillTx/>
                <a:latin typeface="Calibri" panose="020F0502020204030204"/>
                <a:ea typeface="+mn-ea"/>
                <a:cs typeface="+mn-cs"/>
              </a:rPr>
              <a:t>“So then faith comes by hearing, and hearing by the word of God” </a:t>
            </a:r>
            <a:br>
              <a:rPr kumimoji="0" lang="en-US" sz="2400" b="1" i="0" u="none" strike="noStrike" kern="1200" cap="none" spc="0" normalizeH="0" baseline="0" noProof="0" dirty="0">
                <a:ln>
                  <a:noFill/>
                </a:ln>
                <a:solidFill>
                  <a:prstClr val="black"/>
                </a:solidFill>
                <a:effectLst/>
                <a:uLnTx/>
                <a:uFillTx/>
                <a:latin typeface="Calibri" panose="020F0502020204030204"/>
                <a:ea typeface="+mn-ea"/>
                <a:cs typeface="+mn-cs"/>
              </a:rPr>
            </a:br>
            <a:r>
              <a:rPr kumimoji="0" lang="en-US" sz="2400" b="1" i="0" u="none" strike="noStrike" kern="1200" cap="none" spc="0" normalizeH="0" baseline="0" noProof="0" dirty="0">
                <a:ln>
                  <a:noFill/>
                </a:ln>
                <a:solidFill>
                  <a:prstClr val="black"/>
                </a:solidFill>
                <a:effectLst/>
                <a:uLnTx/>
                <a:uFillTx/>
                <a:latin typeface="Calibri" panose="020F0502020204030204"/>
                <a:ea typeface="+mn-ea"/>
                <a:cs typeface="+mn-cs"/>
              </a:rPr>
              <a:t>(Rom. 10:17). </a:t>
            </a:r>
          </a:p>
        </p:txBody>
      </p:sp>
    </p:spTree>
    <p:extLst>
      <p:ext uri="{BB962C8B-B14F-4D97-AF65-F5344CB8AC3E}">
        <p14:creationId xmlns:p14="http://schemas.microsoft.com/office/powerpoint/2010/main" val="233765214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5262D8-1952-7ACD-79F4-A256E358D481}"/>
              </a:ext>
            </a:extLst>
          </p:cNvPr>
          <p:cNvSpPr>
            <a:spLocks noGrp="1"/>
          </p:cNvSpPr>
          <p:nvPr>
            <p:ph type="title"/>
          </p:nvPr>
        </p:nvSpPr>
        <p:spPr/>
        <p:txBody>
          <a:bodyPr/>
          <a:lstStyle/>
          <a:p>
            <a:pPr algn="ctr"/>
            <a:r>
              <a:rPr lang="en-US" b="1" dirty="0">
                <a:solidFill>
                  <a:srgbClr val="002060"/>
                </a:solidFill>
                <a:latin typeface="Arial Narrow" panose="020B0606020202030204" pitchFamily="34" charset="0"/>
              </a:rPr>
              <a:t>God wants everyone to be saved.</a:t>
            </a:r>
          </a:p>
        </p:txBody>
      </p:sp>
      <p:sp>
        <p:nvSpPr>
          <p:cNvPr id="3" name="Content Placeholder 2">
            <a:extLst>
              <a:ext uri="{FF2B5EF4-FFF2-40B4-BE49-F238E27FC236}">
                <a16:creationId xmlns:a16="http://schemas.microsoft.com/office/drawing/2014/main" id="{0F692952-CC06-26C2-1C12-ACB4534C844E}"/>
              </a:ext>
            </a:extLst>
          </p:cNvPr>
          <p:cNvSpPr>
            <a:spLocks noGrp="1"/>
          </p:cNvSpPr>
          <p:nvPr>
            <p:ph idx="1"/>
          </p:nvPr>
        </p:nvSpPr>
        <p:spPr/>
        <p:txBody>
          <a:bodyPr/>
          <a:lstStyle/>
          <a:p>
            <a:endParaRPr lang="en-US" dirty="0"/>
          </a:p>
        </p:txBody>
      </p:sp>
    </p:spTree>
    <p:extLst>
      <p:ext uri="{BB962C8B-B14F-4D97-AF65-F5344CB8AC3E}">
        <p14:creationId xmlns:p14="http://schemas.microsoft.com/office/powerpoint/2010/main" val="379635019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5262D8-1952-7ACD-79F4-A256E358D481}"/>
              </a:ext>
            </a:extLst>
          </p:cNvPr>
          <p:cNvSpPr>
            <a:spLocks noGrp="1"/>
          </p:cNvSpPr>
          <p:nvPr>
            <p:ph type="title"/>
          </p:nvPr>
        </p:nvSpPr>
        <p:spPr/>
        <p:txBody>
          <a:bodyPr/>
          <a:lstStyle/>
          <a:p>
            <a:pPr algn="ctr"/>
            <a:r>
              <a:rPr lang="en-US" b="1" dirty="0">
                <a:solidFill>
                  <a:srgbClr val="002060"/>
                </a:solidFill>
                <a:latin typeface="Arial Narrow" panose="020B0606020202030204" pitchFamily="34" charset="0"/>
              </a:rPr>
              <a:t>God wants everyone to be saved.</a:t>
            </a:r>
          </a:p>
        </p:txBody>
      </p:sp>
      <p:sp>
        <p:nvSpPr>
          <p:cNvPr id="3" name="Content Placeholder 2">
            <a:extLst>
              <a:ext uri="{FF2B5EF4-FFF2-40B4-BE49-F238E27FC236}">
                <a16:creationId xmlns:a16="http://schemas.microsoft.com/office/drawing/2014/main" id="{0F692952-CC06-26C2-1C12-ACB4534C844E}"/>
              </a:ext>
            </a:extLst>
          </p:cNvPr>
          <p:cNvSpPr>
            <a:spLocks noGrp="1"/>
          </p:cNvSpPr>
          <p:nvPr>
            <p:ph idx="1"/>
          </p:nvPr>
        </p:nvSpPr>
        <p:spPr/>
        <p:txBody>
          <a:bodyPr>
            <a:normAutofit/>
          </a:bodyPr>
          <a:lstStyle/>
          <a:p>
            <a:pPr marL="0" indent="0">
              <a:buNone/>
            </a:pPr>
            <a:endParaRPr lang="en-US" sz="3200" b="1" dirty="0"/>
          </a:p>
          <a:p>
            <a:pPr marL="0" indent="0">
              <a:buNone/>
            </a:pPr>
            <a:r>
              <a:rPr lang="en-US" sz="3200" b="1" dirty="0"/>
              <a:t>“Say to them: ‘As I live,’ says the Lord God, ‘I have no pleasure in the death of the wicked, but that the wicked turn from his way and live. Turn, turn from your evil ways! For why should you die, O house of Israel?’”</a:t>
            </a:r>
          </a:p>
          <a:p>
            <a:pPr marL="0" indent="0" algn="r">
              <a:buNone/>
            </a:pPr>
            <a:r>
              <a:rPr lang="en-US" sz="3200" b="1" dirty="0"/>
              <a:t>Ezekiel 33:11</a:t>
            </a:r>
          </a:p>
        </p:txBody>
      </p:sp>
    </p:spTree>
    <p:extLst>
      <p:ext uri="{BB962C8B-B14F-4D97-AF65-F5344CB8AC3E}">
        <p14:creationId xmlns:p14="http://schemas.microsoft.com/office/powerpoint/2010/main" val="143846131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5262D8-1952-7ACD-79F4-A256E358D481}"/>
              </a:ext>
            </a:extLst>
          </p:cNvPr>
          <p:cNvSpPr>
            <a:spLocks noGrp="1"/>
          </p:cNvSpPr>
          <p:nvPr>
            <p:ph type="title"/>
          </p:nvPr>
        </p:nvSpPr>
        <p:spPr/>
        <p:txBody>
          <a:bodyPr/>
          <a:lstStyle/>
          <a:p>
            <a:pPr algn="ctr"/>
            <a:r>
              <a:rPr lang="en-US" b="1" dirty="0">
                <a:solidFill>
                  <a:srgbClr val="002060"/>
                </a:solidFill>
                <a:latin typeface="Arial Narrow" panose="020B0606020202030204" pitchFamily="34" charset="0"/>
              </a:rPr>
              <a:t>God wants everyone to be saved.</a:t>
            </a:r>
          </a:p>
        </p:txBody>
      </p:sp>
      <p:sp>
        <p:nvSpPr>
          <p:cNvPr id="3" name="Content Placeholder 2">
            <a:extLst>
              <a:ext uri="{FF2B5EF4-FFF2-40B4-BE49-F238E27FC236}">
                <a16:creationId xmlns:a16="http://schemas.microsoft.com/office/drawing/2014/main" id="{0F692952-CC06-26C2-1C12-ACB4534C844E}"/>
              </a:ext>
            </a:extLst>
          </p:cNvPr>
          <p:cNvSpPr>
            <a:spLocks noGrp="1"/>
          </p:cNvSpPr>
          <p:nvPr>
            <p:ph idx="1"/>
          </p:nvPr>
        </p:nvSpPr>
        <p:spPr/>
        <p:txBody>
          <a:bodyPr>
            <a:normAutofit/>
          </a:bodyPr>
          <a:lstStyle/>
          <a:p>
            <a:pPr marL="0" indent="0">
              <a:buNone/>
            </a:pPr>
            <a:endParaRPr lang="en-US" sz="3200" b="1" dirty="0"/>
          </a:p>
          <a:p>
            <a:pPr marL="0" indent="0">
              <a:buNone/>
            </a:pPr>
            <a:r>
              <a:rPr lang="en-US" sz="3200" b="1" dirty="0"/>
              <a:t>“For God so loved the world that He gave His only begotten Son, that whoever believes in Him should not perish but have everlasting life.”</a:t>
            </a:r>
          </a:p>
          <a:p>
            <a:pPr marL="0" indent="0" algn="r">
              <a:buNone/>
            </a:pPr>
            <a:r>
              <a:rPr lang="en-US" sz="3200" b="1" dirty="0"/>
              <a:t>John 3:16</a:t>
            </a:r>
          </a:p>
        </p:txBody>
      </p:sp>
    </p:spTree>
    <p:extLst>
      <p:ext uri="{BB962C8B-B14F-4D97-AF65-F5344CB8AC3E}">
        <p14:creationId xmlns:p14="http://schemas.microsoft.com/office/powerpoint/2010/main" val="277819669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5262D8-1952-7ACD-79F4-A256E358D481}"/>
              </a:ext>
            </a:extLst>
          </p:cNvPr>
          <p:cNvSpPr>
            <a:spLocks noGrp="1"/>
          </p:cNvSpPr>
          <p:nvPr>
            <p:ph type="title"/>
          </p:nvPr>
        </p:nvSpPr>
        <p:spPr/>
        <p:txBody>
          <a:bodyPr/>
          <a:lstStyle/>
          <a:p>
            <a:pPr algn="ctr"/>
            <a:r>
              <a:rPr lang="en-US" b="1" dirty="0">
                <a:solidFill>
                  <a:srgbClr val="002060"/>
                </a:solidFill>
                <a:latin typeface="Arial Narrow" panose="020B0606020202030204" pitchFamily="34" charset="0"/>
              </a:rPr>
              <a:t>God wants everyone to be saved.</a:t>
            </a:r>
          </a:p>
        </p:txBody>
      </p:sp>
      <p:sp>
        <p:nvSpPr>
          <p:cNvPr id="3" name="Content Placeholder 2">
            <a:extLst>
              <a:ext uri="{FF2B5EF4-FFF2-40B4-BE49-F238E27FC236}">
                <a16:creationId xmlns:a16="http://schemas.microsoft.com/office/drawing/2014/main" id="{0F692952-CC06-26C2-1C12-ACB4534C844E}"/>
              </a:ext>
            </a:extLst>
          </p:cNvPr>
          <p:cNvSpPr>
            <a:spLocks noGrp="1"/>
          </p:cNvSpPr>
          <p:nvPr>
            <p:ph idx="1"/>
          </p:nvPr>
        </p:nvSpPr>
        <p:spPr/>
        <p:txBody>
          <a:bodyPr>
            <a:normAutofit/>
          </a:bodyPr>
          <a:lstStyle/>
          <a:p>
            <a:pPr marL="0" indent="0">
              <a:buNone/>
            </a:pPr>
            <a:endParaRPr lang="en-US" sz="3200" b="1" dirty="0"/>
          </a:p>
          <a:p>
            <a:pPr marL="0" indent="0">
              <a:buNone/>
            </a:pPr>
            <a:r>
              <a:rPr lang="en-US" sz="3200" b="1" dirty="0"/>
              <a:t>“For this is good and acceptable in the sight of God our Savior, who desires all men to be saved and to come to the knowledge of the truth.” </a:t>
            </a:r>
          </a:p>
          <a:p>
            <a:pPr marL="0" indent="0" algn="r">
              <a:buNone/>
            </a:pPr>
            <a:r>
              <a:rPr lang="en-US" sz="3200" b="1" dirty="0"/>
              <a:t>1 Timothy 2:3-4</a:t>
            </a:r>
          </a:p>
        </p:txBody>
      </p:sp>
    </p:spTree>
    <p:extLst>
      <p:ext uri="{BB962C8B-B14F-4D97-AF65-F5344CB8AC3E}">
        <p14:creationId xmlns:p14="http://schemas.microsoft.com/office/powerpoint/2010/main" val="109583541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5262D8-1952-7ACD-79F4-A256E358D481}"/>
              </a:ext>
            </a:extLst>
          </p:cNvPr>
          <p:cNvSpPr>
            <a:spLocks noGrp="1"/>
          </p:cNvSpPr>
          <p:nvPr>
            <p:ph type="title"/>
          </p:nvPr>
        </p:nvSpPr>
        <p:spPr/>
        <p:txBody>
          <a:bodyPr/>
          <a:lstStyle/>
          <a:p>
            <a:pPr algn="ctr"/>
            <a:r>
              <a:rPr lang="en-US" b="1" dirty="0">
                <a:solidFill>
                  <a:srgbClr val="002060"/>
                </a:solidFill>
                <a:latin typeface="Arial Narrow" panose="020B0606020202030204" pitchFamily="34" charset="0"/>
              </a:rPr>
              <a:t>God wants everyone to be saved.</a:t>
            </a:r>
          </a:p>
        </p:txBody>
      </p:sp>
      <p:sp>
        <p:nvSpPr>
          <p:cNvPr id="3" name="Content Placeholder 2">
            <a:extLst>
              <a:ext uri="{FF2B5EF4-FFF2-40B4-BE49-F238E27FC236}">
                <a16:creationId xmlns:a16="http://schemas.microsoft.com/office/drawing/2014/main" id="{0F692952-CC06-26C2-1C12-ACB4534C844E}"/>
              </a:ext>
            </a:extLst>
          </p:cNvPr>
          <p:cNvSpPr>
            <a:spLocks noGrp="1"/>
          </p:cNvSpPr>
          <p:nvPr>
            <p:ph idx="1"/>
          </p:nvPr>
        </p:nvSpPr>
        <p:spPr/>
        <p:txBody>
          <a:bodyPr>
            <a:normAutofit/>
          </a:bodyPr>
          <a:lstStyle/>
          <a:p>
            <a:pPr marL="0" indent="0">
              <a:buNone/>
            </a:pPr>
            <a:endParaRPr lang="en-US" sz="3200" b="1" dirty="0"/>
          </a:p>
          <a:p>
            <a:pPr marL="0" indent="0">
              <a:buNone/>
            </a:pPr>
            <a:r>
              <a:rPr lang="en-US" sz="3200" b="1" dirty="0"/>
              <a:t>“The Lord is not slack concerning His promise, as some count slackness, but is longsuffering toward us, not willing that any should perish but that all should come to repentance.” </a:t>
            </a:r>
          </a:p>
          <a:p>
            <a:pPr marL="0" indent="0" algn="r">
              <a:buNone/>
            </a:pPr>
            <a:r>
              <a:rPr lang="en-US" sz="3200" b="1" dirty="0"/>
              <a:t>2 Peter 3:9</a:t>
            </a:r>
          </a:p>
        </p:txBody>
      </p:sp>
    </p:spTree>
    <p:extLst>
      <p:ext uri="{BB962C8B-B14F-4D97-AF65-F5344CB8AC3E}">
        <p14:creationId xmlns:p14="http://schemas.microsoft.com/office/powerpoint/2010/main" val="334932401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5262D8-1952-7ACD-79F4-A256E358D481}"/>
              </a:ext>
            </a:extLst>
          </p:cNvPr>
          <p:cNvSpPr>
            <a:spLocks noGrp="1"/>
          </p:cNvSpPr>
          <p:nvPr>
            <p:ph type="title"/>
          </p:nvPr>
        </p:nvSpPr>
        <p:spPr/>
        <p:txBody>
          <a:bodyPr/>
          <a:lstStyle/>
          <a:p>
            <a:pPr algn="ctr"/>
            <a:r>
              <a:rPr lang="en-US" b="1" dirty="0">
                <a:solidFill>
                  <a:srgbClr val="002060"/>
                </a:solidFill>
                <a:latin typeface="Arial Narrow" panose="020B0606020202030204" pitchFamily="34" charset="0"/>
              </a:rPr>
              <a:t>We are saved by faith, not merit.</a:t>
            </a:r>
          </a:p>
        </p:txBody>
      </p:sp>
      <p:pic>
        <p:nvPicPr>
          <p:cNvPr id="1026" name="Picture 2" descr="An Attempt To Tip the Scales — Super Full Moon in Libra | by Joshua  MacGuire | Medium">
            <a:extLst>
              <a:ext uri="{FF2B5EF4-FFF2-40B4-BE49-F238E27FC236}">
                <a16:creationId xmlns:a16="http://schemas.microsoft.com/office/drawing/2014/main" id="{760E3F9D-73B8-5E37-0E1A-90383209AFA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358034" y="2045998"/>
            <a:ext cx="5929168" cy="444687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264465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5262D8-1952-7ACD-79F4-A256E358D481}"/>
              </a:ext>
            </a:extLst>
          </p:cNvPr>
          <p:cNvSpPr>
            <a:spLocks noGrp="1"/>
          </p:cNvSpPr>
          <p:nvPr>
            <p:ph type="title"/>
          </p:nvPr>
        </p:nvSpPr>
        <p:spPr/>
        <p:txBody>
          <a:bodyPr/>
          <a:lstStyle/>
          <a:p>
            <a:pPr algn="ctr"/>
            <a:r>
              <a:rPr lang="en-US" b="1" dirty="0">
                <a:solidFill>
                  <a:srgbClr val="002060"/>
                </a:solidFill>
                <a:latin typeface="Arial Narrow" panose="020B0606020202030204" pitchFamily="34" charset="0"/>
              </a:rPr>
              <a:t>We are saved by faith, not merit.</a:t>
            </a:r>
          </a:p>
        </p:txBody>
      </p:sp>
      <p:sp>
        <p:nvSpPr>
          <p:cNvPr id="3" name="Content Placeholder 2">
            <a:extLst>
              <a:ext uri="{FF2B5EF4-FFF2-40B4-BE49-F238E27FC236}">
                <a16:creationId xmlns:a16="http://schemas.microsoft.com/office/drawing/2014/main" id="{0F692952-CC06-26C2-1C12-ACB4534C844E}"/>
              </a:ext>
            </a:extLst>
          </p:cNvPr>
          <p:cNvSpPr>
            <a:spLocks noGrp="1"/>
          </p:cNvSpPr>
          <p:nvPr>
            <p:ph idx="1"/>
          </p:nvPr>
        </p:nvSpPr>
        <p:spPr/>
        <p:txBody>
          <a:bodyPr>
            <a:normAutofit/>
          </a:bodyPr>
          <a:lstStyle/>
          <a:p>
            <a:pPr marL="0" indent="0">
              <a:buNone/>
            </a:pPr>
            <a:r>
              <a:rPr lang="en-US" sz="3200" b="1" dirty="0"/>
              <a:t>“</a:t>
            </a:r>
            <a:r>
              <a:rPr lang="en-US" sz="3200" b="1" dirty="0">
                <a:highlight>
                  <a:srgbClr val="FFFF00"/>
                </a:highlight>
              </a:rPr>
              <a:t>Not by works of righteousness</a:t>
            </a:r>
            <a:r>
              <a:rPr lang="en-US" sz="3200" b="1" dirty="0"/>
              <a:t> which we have done, but according to His mercy He saved us, through the washing of regeneration and renewing of the Holy Spirit.” </a:t>
            </a:r>
          </a:p>
          <a:p>
            <a:pPr marL="0" indent="0">
              <a:buNone/>
            </a:pPr>
            <a:endParaRPr lang="en-US" sz="800" b="1" dirty="0"/>
          </a:p>
          <a:p>
            <a:pPr marL="0" indent="0">
              <a:buNone/>
            </a:pPr>
            <a:r>
              <a:rPr lang="en-US" sz="3200" b="1" dirty="0"/>
              <a:t>Titus 3:5</a:t>
            </a:r>
          </a:p>
        </p:txBody>
      </p:sp>
      <p:pic>
        <p:nvPicPr>
          <p:cNvPr id="4" name="Picture 2" descr="An Attempt To Tip the Scales — Super Full Moon in Libra | by Joshua  MacGuire | Medium">
            <a:extLst>
              <a:ext uri="{FF2B5EF4-FFF2-40B4-BE49-F238E27FC236}">
                <a16:creationId xmlns:a16="http://schemas.microsoft.com/office/drawing/2014/main" id="{804F8ADF-7F5C-1F9A-B86C-14C88C00DC0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383075" y="4210916"/>
            <a:ext cx="3326246" cy="249468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60280391"/>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5262D8-1952-7ACD-79F4-A256E358D481}"/>
              </a:ext>
            </a:extLst>
          </p:cNvPr>
          <p:cNvSpPr>
            <a:spLocks noGrp="1"/>
          </p:cNvSpPr>
          <p:nvPr>
            <p:ph type="title"/>
          </p:nvPr>
        </p:nvSpPr>
        <p:spPr/>
        <p:txBody>
          <a:bodyPr/>
          <a:lstStyle/>
          <a:p>
            <a:pPr algn="ctr"/>
            <a:r>
              <a:rPr lang="en-US" b="1" dirty="0">
                <a:solidFill>
                  <a:srgbClr val="002060"/>
                </a:solidFill>
                <a:latin typeface="Arial Narrow" panose="020B0606020202030204" pitchFamily="34" charset="0"/>
              </a:rPr>
              <a:t>We are saved by faith, not merit.</a:t>
            </a:r>
          </a:p>
        </p:txBody>
      </p:sp>
      <p:sp>
        <p:nvSpPr>
          <p:cNvPr id="3" name="Content Placeholder 2">
            <a:extLst>
              <a:ext uri="{FF2B5EF4-FFF2-40B4-BE49-F238E27FC236}">
                <a16:creationId xmlns:a16="http://schemas.microsoft.com/office/drawing/2014/main" id="{0F692952-CC06-26C2-1C12-ACB4534C844E}"/>
              </a:ext>
            </a:extLst>
          </p:cNvPr>
          <p:cNvSpPr>
            <a:spLocks noGrp="1"/>
          </p:cNvSpPr>
          <p:nvPr>
            <p:ph idx="1"/>
          </p:nvPr>
        </p:nvSpPr>
        <p:spPr/>
        <p:txBody>
          <a:bodyPr>
            <a:normAutofit/>
          </a:bodyPr>
          <a:lstStyle/>
          <a:p>
            <a:pPr marL="0" indent="0">
              <a:buNone/>
            </a:pPr>
            <a:r>
              <a:rPr lang="en-US" sz="3200" b="1" dirty="0"/>
              <a:t>“But God, who is </a:t>
            </a:r>
            <a:r>
              <a:rPr lang="en-US" sz="3200" b="1" dirty="0">
                <a:highlight>
                  <a:srgbClr val="FFFF00"/>
                </a:highlight>
              </a:rPr>
              <a:t>rich in mercy</a:t>
            </a:r>
            <a:r>
              <a:rPr lang="en-US" sz="3200" b="1" dirty="0"/>
              <a:t>, because of His </a:t>
            </a:r>
            <a:r>
              <a:rPr lang="en-US" sz="3200" b="1" dirty="0">
                <a:highlight>
                  <a:srgbClr val="FFFF00"/>
                </a:highlight>
              </a:rPr>
              <a:t>great love</a:t>
            </a:r>
            <a:r>
              <a:rPr lang="en-US" sz="3200" b="1" dirty="0"/>
              <a:t> with which He loved us, even when we were dead in trespasses, made us alive together with Christ (by </a:t>
            </a:r>
            <a:r>
              <a:rPr lang="en-US" sz="3200" b="1" dirty="0">
                <a:highlight>
                  <a:srgbClr val="FFFF00"/>
                </a:highlight>
              </a:rPr>
              <a:t>grace</a:t>
            </a:r>
            <a:r>
              <a:rPr lang="en-US" sz="3200" b="1" dirty="0"/>
              <a:t> you have been saved).” </a:t>
            </a:r>
          </a:p>
          <a:p>
            <a:pPr marL="0" indent="0">
              <a:buNone/>
            </a:pPr>
            <a:endParaRPr lang="en-US" sz="800" b="1" dirty="0"/>
          </a:p>
          <a:p>
            <a:pPr marL="0" indent="0">
              <a:buNone/>
            </a:pPr>
            <a:r>
              <a:rPr lang="en-US" sz="3200" b="1" dirty="0"/>
              <a:t>Ephesians 2:4-5</a:t>
            </a:r>
          </a:p>
        </p:txBody>
      </p:sp>
      <p:pic>
        <p:nvPicPr>
          <p:cNvPr id="4" name="Picture 2" descr="An Attempt To Tip the Scales — Super Full Moon in Libra | by Joshua  MacGuire | Medium">
            <a:extLst>
              <a:ext uri="{FF2B5EF4-FFF2-40B4-BE49-F238E27FC236}">
                <a16:creationId xmlns:a16="http://schemas.microsoft.com/office/drawing/2014/main" id="{66EE77B6-23CE-3CCA-7EC0-059CEC08BF5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383075" y="4210916"/>
            <a:ext cx="3326246" cy="249468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5766323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5262D8-1952-7ACD-79F4-A256E358D481}"/>
              </a:ext>
            </a:extLst>
          </p:cNvPr>
          <p:cNvSpPr>
            <a:spLocks noGrp="1"/>
          </p:cNvSpPr>
          <p:nvPr>
            <p:ph type="title"/>
          </p:nvPr>
        </p:nvSpPr>
        <p:spPr/>
        <p:txBody>
          <a:bodyPr/>
          <a:lstStyle/>
          <a:p>
            <a:pPr algn="ctr"/>
            <a:r>
              <a:rPr lang="en-US" b="1" dirty="0">
                <a:solidFill>
                  <a:srgbClr val="002060"/>
                </a:solidFill>
                <a:latin typeface="Arial Narrow" panose="020B0606020202030204" pitchFamily="34" charset="0"/>
              </a:rPr>
              <a:t>We are saved by faith, not merit.</a:t>
            </a:r>
          </a:p>
        </p:txBody>
      </p:sp>
      <p:sp>
        <p:nvSpPr>
          <p:cNvPr id="3" name="Content Placeholder 2">
            <a:extLst>
              <a:ext uri="{FF2B5EF4-FFF2-40B4-BE49-F238E27FC236}">
                <a16:creationId xmlns:a16="http://schemas.microsoft.com/office/drawing/2014/main" id="{0F692952-CC06-26C2-1C12-ACB4534C844E}"/>
              </a:ext>
            </a:extLst>
          </p:cNvPr>
          <p:cNvSpPr>
            <a:spLocks noGrp="1"/>
          </p:cNvSpPr>
          <p:nvPr>
            <p:ph idx="1"/>
          </p:nvPr>
        </p:nvSpPr>
        <p:spPr/>
        <p:txBody>
          <a:bodyPr>
            <a:normAutofit/>
          </a:bodyPr>
          <a:lstStyle/>
          <a:p>
            <a:r>
              <a:rPr lang="en-US" sz="3200" b="1" dirty="0"/>
              <a:t>We are sons of God through faith, which led us to be baptized into Christ, thus making us heirs of God’s promise (Gal. 3:26-29). </a:t>
            </a:r>
          </a:p>
        </p:txBody>
      </p:sp>
      <p:pic>
        <p:nvPicPr>
          <p:cNvPr id="4" name="Picture 2" descr="An Attempt To Tip the Scales — Super Full Moon in Libra | by Joshua  MacGuire | Medium">
            <a:extLst>
              <a:ext uri="{FF2B5EF4-FFF2-40B4-BE49-F238E27FC236}">
                <a16:creationId xmlns:a16="http://schemas.microsoft.com/office/drawing/2014/main" id="{BCA443FB-386F-5A63-4B1B-2F511E9A7BC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383075" y="4210916"/>
            <a:ext cx="3326246" cy="249468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1844771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How can I have assurance of my salvation? | GotQuestions.org">
            <a:extLst>
              <a:ext uri="{FF2B5EF4-FFF2-40B4-BE49-F238E27FC236}">
                <a16:creationId xmlns:a16="http://schemas.microsoft.com/office/drawing/2014/main" id="{0DEB83A1-FA6B-97C5-C48F-4773E766C3EC}"/>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r="13636"/>
          <a:stretch/>
        </p:blipFill>
        <p:spPr bwMode="auto">
          <a:xfrm>
            <a:off x="0" y="603219"/>
            <a:ext cx="9144000" cy="555858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5795908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5262D8-1952-7ACD-79F4-A256E358D481}"/>
              </a:ext>
            </a:extLst>
          </p:cNvPr>
          <p:cNvSpPr>
            <a:spLocks noGrp="1"/>
          </p:cNvSpPr>
          <p:nvPr>
            <p:ph type="title"/>
          </p:nvPr>
        </p:nvSpPr>
        <p:spPr/>
        <p:txBody>
          <a:bodyPr/>
          <a:lstStyle/>
          <a:p>
            <a:pPr algn="ctr"/>
            <a:r>
              <a:rPr lang="en-US" b="1" dirty="0">
                <a:solidFill>
                  <a:srgbClr val="002060"/>
                </a:solidFill>
                <a:latin typeface="Arial Narrow" panose="020B0606020202030204" pitchFamily="34" charset="0"/>
              </a:rPr>
              <a:t>We are saved by faith, not merit.</a:t>
            </a:r>
          </a:p>
        </p:txBody>
      </p:sp>
      <p:sp>
        <p:nvSpPr>
          <p:cNvPr id="3" name="Content Placeholder 2">
            <a:extLst>
              <a:ext uri="{FF2B5EF4-FFF2-40B4-BE49-F238E27FC236}">
                <a16:creationId xmlns:a16="http://schemas.microsoft.com/office/drawing/2014/main" id="{0F692952-CC06-26C2-1C12-ACB4534C844E}"/>
              </a:ext>
            </a:extLst>
          </p:cNvPr>
          <p:cNvSpPr>
            <a:spLocks noGrp="1"/>
          </p:cNvSpPr>
          <p:nvPr>
            <p:ph idx="1"/>
          </p:nvPr>
        </p:nvSpPr>
        <p:spPr/>
        <p:txBody>
          <a:bodyPr>
            <a:normAutofit/>
          </a:bodyPr>
          <a:lstStyle/>
          <a:p>
            <a:r>
              <a:rPr lang="en-US" sz="3200" b="1" dirty="0"/>
              <a:t>Christians don’t earn salvation through perfection, but receive forgiveness through confession and walking in the light </a:t>
            </a:r>
            <a:br>
              <a:rPr lang="en-US" sz="3200" b="1" dirty="0"/>
            </a:br>
            <a:r>
              <a:rPr lang="en-US" sz="3200" b="1" dirty="0"/>
              <a:t>(1 John 1:7-2:2). </a:t>
            </a:r>
          </a:p>
        </p:txBody>
      </p:sp>
      <p:pic>
        <p:nvPicPr>
          <p:cNvPr id="4" name="Picture 2" descr="An Attempt To Tip the Scales — Super Full Moon in Libra | by Joshua  MacGuire | Medium">
            <a:extLst>
              <a:ext uri="{FF2B5EF4-FFF2-40B4-BE49-F238E27FC236}">
                <a16:creationId xmlns:a16="http://schemas.microsoft.com/office/drawing/2014/main" id="{421008F6-E167-3651-BEB8-926C01B4F64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383075" y="4210916"/>
            <a:ext cx="3326246" cy="249468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4038730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5262D8-1952-7ACD-79F4-A256E358D481}"/>
              </a:ext>
            </a:extLst>
          </p:cNvPr>
          <p:cNvSpPr>
            <a:spLocks noGrp="1"/>
          </p:cNvSpPr>
          <p:nvPr>
            <p:ph type="title"/>
          </p:nvPr>
        </p:nvSpPr>
        <p:spPr/>
        <p:txBody>
          <a:bodyPr/>
          <a:lstStyle/>
          <a:p>
            <a:pPr algn="ctr"/>
            <a:r>
              <a:rPr lang="en-US" b="1" dirty="0">
                <a:solidFill>
                  <a:srgbClr val="002060"/>
                </a:solidFill>
                <a:latin typeface="Arial Narrow" panose="020B0606020202030204" pitchFamily="34" charset="0"/>
              </a:rPr>
              <a:t>We can know we have eternal life.</a:t>
            </a:r>
          </a:p>
        </p:txBody>
      </p:sp>
    </p:spTree>
    <p:extLst>
      <p:ext uri="{BB962C8B-B14F-4D97-AF65-F5344CB8AC3E}">
        <p14:creationId xmlns:p14="http://schemas.microsoft.com/office/powerpoint/2010/main" val="157232144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5262D8-1952-7ACD-79F4-A256E358D481}"/>
              </a:ext>
            </a:extLst>
          </p:cNvPr>
          <p:cNvSpPr>
            <a:spLocks noGrp="1"/>
          </p:cNvSpPr>
          <p:nvPr>
            <p:ph type="title"/>
          </p:nvPr>
        </p:nvSpPr>
        <p:spPr/>
        <p:txBody>
          <a:bodyPr/>
          <a:lstStyle/>
          <a:p>
            <a:pPr algn="ctr"/>
            <a:r>
              <a:rPr lang="en-US" b="1" dirty="0">
                <a:solidFill>
                  <a:srgbClr val="002060"/>
                </a:solidFill>
                <a:latin typeface="Arial Narrow" panose="020B0606020202030204" pitchFamily="34" charset="0"/>
              </a:rPr>
              <a:t>We can know we have eternal life.</a:t>
            </a:r>
          </a:p>
        </p:txBody>
      </p:sp>
      <p:sp>
        <p:nvSpPr>
          <p:cNvPr id="3" name="Content Placeholder 2">
            <a:extLst>
              <a:ext uri="{FF2B5EF4-FFF2-40B4-BE49-F238E27FC236}">
                <a16:creationId xmlns:a16="http://schemas.microsoft.com/office/drawing/2014/main" id="{0F692952-CC06-26C2-1C12-ACB4534C844E}"/>
              </a:ext>
            </a:extLst>
          </p:cNvPr>
          <p:cNvSpPr>
            <a:spLocks noGrp="1"/>
          </p:cNvSpPr>
          <p:nvPr>
            <p:ph idx="1"/>
          </p:nvPr>
        </p:nvSpPr>
        <p:spPr/>
        <p:txBody>
          <a:bodyPr>
            <a:normAutofit/>
          </a:bodyPr>
          <a:lstStyle/>
          <a:p>
            <a:pPr marL="0" indent="0">
              <a:buNone/>
            </a:pPr>
            <a:endParaRPr lang="en-US" sz="3200" b="1" dirty="0"/>
          </a:p>
          <a:p>
            <a:pPr marL="0" indent="0">
              <a:buNone/>
            </a:pPr>
            <a:r>
              <a:rPr lang="en-US" sz="3200" b="1" dirty="0"/>
              <a:t>“These things I have written to you who believe in the name of the Son of God, that you may know that you have eternal life, and that you may continue to believe in the name of the Son of God.” </a:t>
            </a:r>
          </a:p>
          <a:p>
            <a:pPr marL="0" indent="0" algn="r">
              <a:buNone/>
            </a:pPr>
            <a:r>
              <a:rPr lang="en-US" sz="3200" b="1" dirty="0"/>
              <a:t>1 John 5:13</a:t>
            </a:r>
          </a:p>
        </p:txBody>
      </p:sp>
    </p:spTree>
    <p:extLst>
      <p:ext uri="{BB962C8B-B14F-4D97-AF65-F5344CB8AC3E}">
        <p14:creationId xmlns:p14="http://schemas.microsoft.com/office/powerpoint/2010/main" val="151975684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5262D8-1952-7ACD-79F4-A256E358D481}"/>
              </a:ext>
            </a:extLst>
          </p:cNvPr>
          <p:cNvSpPr>
            <a:spLocks noGrp="1"/>
          </p:cNvSpPr>
          <p:nvPr>
            <p:ph type="title"/>
          </p:nvPr>
        </p:nvSpPr>
        <p:spPr/>
        <p:txBody>
          <a:bodyPr/>
          <a:lstStyle/>
          <a:p>
            <a:pPr algn="ctr"/>
            <a:r>
              <a:rPr lang="en-US" b="1" dirty="0">
                <a:solidFill>
                  <a:srgbClr val="002060"/>
                </a:solidFill>
                <a:latin typeface="Arial Narrow" panose="020B0606020202030204" pitchFamily="34" charset="0"/>
              </a:rPr>
              <a:t>We can know we have eternal life.</a:t>
            </a:r>
          </a:p>
        </p:txBody>
      </p:sp>
      <p:sp>
        <p:nvSpPr>
          <p:cNvPr id="3" name="Content Placeholder 2">
            <a:extLst>
              <a:ext uri="{FF2B5EF4-FFF2-40B4-BE49-F238E27FC236}">
                <a16:creationId xmlns:a16="http://schemas.microsoft.com/office/drawing/2014/main" id="{0F692952-CC06-26C2-1C12-ACB4534C844E}"/>
              </a:ext>
            </a:extLst>
          </p:cNvPr>
          <p:cNvSpPr>
            <a:spLocks noGrp="1"/>
          </p:cNvSpPr>
          <p:nvPr>
            <p:ph idx="1"/>
          </p:nvPr>
        </p:nvSpPr>
        <p:spPr/>
        <p:txBody>
          <a:bodyPr>
            <a:normAutofit/>
          </a:bodyPr>
          <a:lstStyle/>
          <a:p>
            <a:pPr marL="0" indent="0">
              <a:buNone/>
            </a:pPr>
            <a:endParaRPr lang="en-US" sz="3200" b="1" dirty="0"/>
          </a:p>
          <a:p>
            <a:pPr marL="0" indent="0">
              <a:buNone/>
            </a:pPr>
            <a:r>
              <a:rPr lang="en-US" sz="3200" b="1" dirty="0"/>
              <a:t>“The Spirit Himself bears witness with our spirit that we are children of God, </a:t>
            </a:r>
            <a:br>
              <a:rPr lang="en-US" sz="3200" b="1" dirty="0"/>
            </a:br>
            <a:r>
              <a:rPr lang="en-US" sz="3200" b="1" dirty="0"/>
              <a:t>   and if children, then heirs - heirs of God and joint heirs with Christ, if indeed we suffer with Him, that we may also be glorified together.” </a:t>
            </a:r>
          </a:p>
          <a:p>
            <a:pPr marL="0" indent="0" algn="r">
              <a:buNone/>
            </a:pPr>
            <a:r>
              <a:rPr lang="en-US" sz="3200" b="1" dirty="0"/>
              <a:t>Romans 8:16-17</a:t>
            </a:r>
          </a:p>
        </p:txBody>
      </p:sp>
    </p:spTree>
    <p:extLst>
      <p:ext uri="{BB962C8B-B14F-4D97-AF65-F5344CB8AC3E}">
        <p14:creationId xmlns:p14="http://schemas.microsoft.com/office/powerpoint/2010/main" val="360294271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BC0C8F-7CA5-2B71-00BB-2CA487FE94A1}"/>
              </a:ext>
            </a:extLst>
          </p:cNvPr>
          <p:cNvSpPr>
            <a:spLocks noGrp="1"/>
          </p:cNvSpPr>
          <p:nvPr>
            <p:ph type="title"/>
          </p:nvPr>
        </p:nvSpPr>
        <p:spPr>
          <a:xfrm>
            <a:off x="629841" y="365126"/>
            <a:ext cx="7886700" cy="978765"/>
          </a:xfrm>
          <a:solidFill>
            <a:srgbClr val="002060"/>
          </a:solidFill>
          <a:ln>
            <a:solidFill>
              <a:schemeClr val="tx1"/>
            </a:solidFill>
          </a:ln>
          <a:effectLst>
            <a:outerShdw blurRad="50800" dist="38100" dir="2700000" algn="tl" rotWithShape="0">
              <a:prstClr val="black">
                <a:alpha val="40000"/>
              </a:prstClr>
            </a:outerShdw>
          </a:effectLst>
        </p:spPr>
        <p:txBody>
          <a:bodyPr/>
          <a:lstStyle/>
          <a:p>
            <a:pPr algn="ctr"/>
            <a:r>
              <a:rPr lang="en-US" b="1" dirty="0">
                <a:solidFill>
                  <a:schemeClr val="bg1"/>
                </a:solidFill>
                <a:latin typeface="Arial Narrow" panose="020B0606020202030204" pitchFamily="34" charset="0"/>
              </a:rPr>
              <a:t>How does this work?</a:t>
            </a:r>
          </a:p>
        </p:txBody>
      </p:sp>
      <p:sp>
        <p:nvSpPr>
          <p:cNvPr id="4" name="Text Placeholder 3">
            <a:extLst>
              <a:ext uri="{FF2B5EF4-FFF2-40B4-BE49-F238E27FC236}">
                <a16:creationId xmlns:a16="http://schemas.microsoft.com/office/drawing/2014/main" id="{59512C78-C0C9-A6FA-3171-8FC8FB311E82}"/>
              </a:ext>
            </a:extLst>
          </p:cNvPr>
          <p:cNvSpPr>
            <a:spLocks noGrp="1"/>
          </p:cNvSpPr>
          <p:nvPr>
            <p:ph type="body" idx="1"/>
          </p:nvPr>
        </p:nvSpPr>
        <p:spPr/>
        <p:txBody>
          <a:bodyPr>
            <a:normAutofit/>
          </a:bodyPr>
          <a:lstStyle/>
          <a:p>
            <a:pPr algn="ctr"/>
            <a:r>
              <a:rPr lang="en-US" sz="3200" dirty="0"/>
              <a:t>Holy Spirit says…</a:t>
            </a:r>
          </a:p>
        </p:txBody>
      </p:sp>
      <p:sp>
        <p:nvSpPr>
          <p:cNvPr id="5" name="Content Placeholder 4">
            <a:extLst>
              <a:ext uri="{FF2B5EF4-FFF2-40B4-BE49-F238E27FC236}">
                <a16:creationId xmlns:a16="http://schemas.microsoft.com/office/drawing/2014/main" id="{EBBCC632-F9D2-A631-4875-74837DE3CB79}"/>
              </a:ext>
            </a:extLst>
          </p:cNvPr>
          <p:cNvSpPr>
            <a:spLocks noGrp="1"/>
          </p:cNvSpPr>
          <p:nvPr>
            <p:ph sz="half" idx="2"/>
          </p:nvPr>
        </p:nvSpPr>
        <p:spPr>
          <a:xfrm>
            <a:off x="629842" y="2643625"/>
            <a:ext cx="3868340" cy="3684588"/>
          </a:xfrm>
        </p:spPr>
        <p:txBody>
          <a:bodyPr/>
          <a:lstStyle/>
          <a:p>
            <a:r>
              <a:rPr lang="en-US" b="1" dirty="0"/>
              <a:t>Believe</a:t>
            </a:r>
            <a:r>
              <a:rPr lang="en-US" dirty="0"/>
              <a:t> - John 8:24</a:t>
            </a:r>
          </a:p>
          <a:p>
            <a:r>
              <a:rPr lang="en-US" b="1" dirty="0"/>
              <a:t>Repent</a:t>
            </a:r>
            <a:r>
              <a:rPr lang="en-US" dirty="0"/>
              <a:t> - Luke 13:3</a:t>
            </a:r>
          </a:p>
          <a:p>
            <a:r>
              <a:rPr lang="en-US" b="1" dirty="0"/>
              <a:t>Confess my faith in Christ </a:t>
            </a:r>
            <a:r>
              <a:rPr lang="en-US" dirty="0"/>
              <a:t>- Rom. 10:9-10</a:t>
            </a:r>
          </a:p>
          <a:p>
            <a:r>
              <a:rPr lang="en-US" b="1" dirty="0"/>
              <a:t>Baptized</a:t>
            </a:r>
            <a:r>
              <a:rPr lang="en-US" dirty="0"/>
              <a:t> - Mark 16:16</a:t>
            </a:r>
          </a:p>
          <a:p>
            <a:r>
              <a:rPr lang="en-US" b="1" dirty="0"/>
              <a:t>Live faithful to the Lord </a:t>
            </a:r>
            <a:r>
              <a:rPr lang="en-US" dirty="0"/>
              <a:t>- Heb. 10:36</a:t>
            </a:r>
          </a:p>
        </p:txBody>
      </p:sp>
    </p:spTree>
    <p:extLst>
      <p:ext uri="{BB962C8B-B14F-4D97-AF65-F5344CB8AC3E}">
        <p14:creationId xmlns:p14="http://schemas.microsoft.com/office/powerpoint/2010/main" val="199175638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BC0C8F-7CA5-2B71-00BB-2CA487FE94A1}"/>
              </a:ext>
            </a:extLst>
          </p:cNvPr>
          <p:cNvSpPr>
            <a:spLocks noGrp="1"/>
          </p:cNvSpPr>
          <p:nvPr>
            <p:ph type="title"/>
          </p:nvPr>
        </p:nvSpPr>
        <p:spPr>
          <a:xfrm>
            <a:off x="629841" y="365126"/>
            <a:ext cx="7886700" cy="978765"/>
          </a:xfrm>
          <a:solidFill>
            <a:srgbClr val="002060"/>
          </a:solidFill>
          <a:ln>
            <a:solidFill>
              <a:schemeClr val="tx1"/>
            </a:solidFill>
          </a:ln>
          <a:effectLst>
            <a:outerShdw blurRad="50800" dist="38100" dir="2700000" algn="tl" rotWithShape="0">
              <a:prstClr val="black">
                <a:alpha val="40000"/>
              </a:prstClr>
            </a:outerShdw>
          </a:effectLst>
        </p:spPr>
        <p:txBody>
          <a:bodyPr/>
          <a:lstStyle/>
          <a:p>
            <a:pPr algn="ctr"/>
            <a:r>
              <a:rPr lang="en-US" b="1" dirty="0">
                <a:solidFill>
                  <a:schemeClr val="bg1"/>
                </a:solidFill>
                <a:latin typeface="Arial Narrow" panose="020B0606020202030204" pitchFamily="34" charset="0"/>
              </a:rPr>
              <a:t>How does this work?</a:t>
            </a:r>
          </a:p>
        </p:txBody>
      </p:sp>
      <p:sp>
        <p:nvSpPr>
          <p:cNvPr id="4" name="Text Placeholder 3">
            <a:extLst>
              <a:ext uri="{FF2B5EF4-FFF2-40B4-BE49-F238E27FC236}">
                <a16:creationId xmlns:a16="http://schemas.microsoft.com/office/drawing/2014/main" id="{59512C78-C0C9-A6FA-3171-8FC8FB311E82}"/>
              </a:ext>
            </a:extLst>
          </p:cNvPr>
          <p:cNvSpPr>
            <a:spLocks noGrp="1"/>
          </p:cNvSpPr>
          <p:nvPr>
            <p:ph type="body" idx="1"/>
          </p:nvPr>
        </p:nvSpPr>
        <p:spPr/>
        <p:txBody>
          <a:bodyPr>
            <a:normAutofit/>
          </a:bodyPr>
          <a:lstStyle/>
          <a:p>
            <a:pPr algn="ctr"/>
            <a:r>
              <a:rPr lang="en-US" sz="3200" dirty="0"/>
              <a:t>Holy Spirit says…</a:t>
            </a:r>
          </a:p>
        </p:txBody>
      </p:sp>
      <p:sp>
        <p:nvSpPr>
          <p:cNvPr id="5" name="Content Placeholder 4">
            <a:extLst>
              <a:ext uri="{FF2B5EF4-FFF2-40B4-BE49-F238E27FC236}">
                <a16:creationId xmlns:a16="http://schemas.microsoft.com/office/drawing/2014/main" id="{EBBCC632-F9D2-A631-4875-74837DE3CB79}"/>
              </a:ext>
            </a:extLst>
          </p:cNvPr>
          <p:cNvSpPr>
            <a:spLocks noGrp="1"/>
          </p:cNvSpPr>
          <p:nvPr>
            <p:ph sz="half" idx="2"/>
          </p:nvPr>
        </p:nvSpPr>
        <p:spPr>
          <a:xfrm>
            <a:off x="629842" y="2643625"/>
            <a:ext cx="3868340" cy="3684588"/>
          </a:xfrm>
        </p:spPr>
        <p:txBody>
          <a:bodyPr/>
          <a:lstStyle/>
          <a:p>
            <a:r>
              <a:rPr lang="en-US" b="1" dirty="0"/>
              <a:t>Believe</a:t>
            </a:r>
            <a:r>
              <a:rPr lang="en-US" dirty="0"/>
              <a:t> - John 8:24</a:t>
            </a:r>
          </a:p>
          <a:p>
            <a:r>
              <a:rPr lang="en-US" b="1" dirty="0"/>
              <a:t>Repent</a:t>
            </a:r>
            <a:r>
              <a:rPr lang="en-US" dirty="0"/>
              <a:t> - Luke 13:3</a:t>
            </a:r>
          </a:p>
          <a:p>
            <a:r>
              <a:rPr lang="en-US" b="1" dirty="0"/>
              <a:t>Confess my faith in Christ </a:t>
            </a:r>
            <a:r>
              <a:rPr lang="en-US" dirty="0"/>
              <a:t>- Rom. 10:9-10</a:t>
            </a:r>
          </a:p>
          <a:p>
            <a:r>
              <a:rPr lang="en-US" b="1" dirty="0"/>
              <a:t>Baptized</a:t>
            </a:r>
            <a:r>
              <a:rPr lang="en-US" dirty="0"/>
              <a:t> - Mark 16:16</a:t>
            </a:r>
          </a:p>
          <a:p>
            <a:r>
              <a:rPr lang="en-US" b="1" dirty="0"/>
              <a:t>Live faithful to the Lord </a:t>
            </a:r>
            <a:r>
              <a:rPr lang="en-US" dirty="0"/>
              <a:t>- Heb. 10:36</a:t>
            </a:r>
          </a:p>
        </p:txBody>
      </p:sp>
      <p:sp>
        <p:nvSpPr>
          <p:cNvPr id="6" name="Text Placeholder 5">
            <a:extLst>
              <a:ext uri="{FF2B5EF4-FFF2-40B4-BE49-F238E27FC236}">
                <a16:creationId xmlns:a16="http://schemas.microsoft.com/office/drawing/2014/main" id="{FB3EF790-E04D-2C02-E783-C482EE0B4F77}"/>
              </a:ext>
            </a:extLst>
          </p:cNvPr>
          <p:cNvSpPr>
            <a:spLocks noGrp="1"/>
          </p:cNvSpPr>
          <p:nvPr>
            <p:ph type="body" sz="quarter" idx="3"/>
          </p:nvPr>
        </p:nvSpPr>
        <p:spPr>
          <a:xfrm>
            <a:off x="5155626" y="1681163"/>
            <a:ext cx="3364923" cy="823912"/>
          </a:xfrm>
        </p:spPr>
        <p:txBody>
          <a:bodyPr>
            <a:normAutofit/>
          </a:bodyPr>
          <a:lstStyle/>
          <a:p>
            <a:pPr algn="ctr"/>
            <a:r>
              <a:rPr lang="en-US" sz="3200" dirty="0"/>
              <a:t>My spirit says…</a:t>
            </a:r>
          </a:p>
        </p:txBody>
      </p:sp>
      <p:sp>
        <p:nvSpPr>
          <p:cNvPr id="7" name="Content Placeholder 6">
            <a:extLst>
              <a:ext uri="{FF2B5EF4-FFF2-40B4-BE49-F238E27FC236}">
                <a16:creationId xmlns:a16="http://schemas.microsoft.com/office/drawing/2014/main" id="{A5984A3C-4B73-5153-1591-17E8E2E7A37D}"/>
              </a:ext>
            </a:extLst>
          </p:cNvPr>
          <p:cNvSpPr>
            <a:spLocks noGrp="1"/>
          </p:cNvSpPr>
          <p:nvPr>
            <p:ph sz="quarter" idx="4"/>
          </p:nvPr>
        </p:nvSpPr>
        <p:spPr>
          <a:xfrm>
            <a:off x="5155626" y="2643625"/>
            <a:ext cx="3364923" cy="3684588"/>
          </a:xfrm>
        </p:spPr>
        <p:txBody>
          <a:bodyPr/>
          <a:lstStyle/>
          <a:p>
            <a:r>
              <a:rPr lang="en-US" dirty="0"/>
              <a:t>If I can honestly say, “I have done that,” then I can know that I am saved!</a:t>
            </a:r>
          </a:p>
        </p:txBody>
      </p:sp>
    </p:spTree>
    <p:extLst>
      <p:ext uri="{BB962C8B-B14F-4D97-AF65-F5344CB8AC3E}">
        <p14:creationId xmlns:p14="http://schemas.microsoft.com/office/powerpoint/2010/main" val="104674313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BC0C8F-7CA5-2B71-00BB-2CA487FE94A1}"/>
              </a:ext>
            </a:extLst>
          </p:cNvPr>
          <p:cNvSpPr>
            <a:spLocks noGrp="1"/>
          </p:cNvSpPr>
          <p:nvPr>
            <p:ph type="title"/>
          </p:nvPr>
        </p:nvSpPr>
        <p:spPr>
          <a:xfrm>
            <a:off x="629841" y="600657"/>
            <a:ext cx="7886700" cy="978765"/>
          </a:xfrm>
          <a:solidFill>
            <a:srgbClr val="C00000"/>
          </a:solidFill>
          <a:ln>
            <a:solidFill>
              <a:schemeClr val="tx1"/>
            </a:solidFill>
          </a:ln>
          <a:effectLst>
            <a:outerShdw blurRad="50800" dist="38100" dir="2700000" algn="tl" rotWithShape="0">
              <a:prstClr val="black">
                <a:alpha val="40000"/>
              </a:prstClr>
            </a:outerShdw>
          </a:effectLst>
        </p:spPr>
        <p:txBody>
          <a:bodyPr>
            <a:normAutofit/>
          </a:bodyPr>
          <a:lstStyle/>
          <a:p>
            <a:pPr algn="ctr"/>
            <a:r>
              <a:rPr lang="en-US" b="1" dirty="0">
                <a:solidFill>
                  <a:schemeClr val="bg1"/>
                </a:solidFill>
                <a:latin typeface="Arial Narrow" panose="020B0606020202030204" pitchFamily="34" charset="0"/>
              </a:rPr>
              <a:t>Assurance of Salvation</a:t>
            </a:r>
          </a:p>
        </p:txBody>
      </p:sp>
      <p:sp>
        <p:nvSpPr>
          <p:cNvPr id="4" name="Text Placeholder 3">
            <a:extLst>
              <a:ext uri="{FF2B5EF4-FFF2-40B4-BE49-F238E27FC236}">
                <a16:creationId xmlns:a16="http://schemas.microsoft.com/office/drawing/2014/main" id="{59512C78-C0C9-A6FA-3171-8FC8FB311E82}"/>
              </a:ext>
            </a:extLst>
          </p:cNvPr>
          <p:cNvSpPr>
            <a:spLocks noGrp="1"/>
          </p:cNvSpPr>
          <p:nvPr>
            <p:ph type="body" idx="1"/>
          </p:nvPr>
        </p:nvSpPr>
        <p:spPr/>
        <p:txBody>
          <a:bodyPr>
            <a:normAutofit/>
          </a:bodyPr>
          <a:lstStyle/>
          <a:p>
            <a:pPr algn="ctr"/>
            <a:r>
              <a:rPr lang="en-US" sz="3200" dirty="0"/>
              <a:t>Holy Spirit says…</a:t>
            </a:r>
          </a:p>
        </p:txBody>
      </p:sp>
      <p:sp>
        <p:nvSpPr>
          <p:cNvPr id="5" name="Content Placeholder 4">
            <a:extLst>
              <a:ext uri="{FF2B5EF4-FFF2-40B4-BE49-F238E27FC236}">
                <a16:creationId xmlns:a16="http://schemas.microsoft.com/office/drawing/2014/main" id="{EBBCC632-F9D2-A631-4875-74837DE3CB79}"/>
              </a:ext>
            </a:extLst>
          </p:cNvPr>
          <p:cNvSpPr>
            <a:spLocks noGrp="1"/>
          </p:cNvSpPr>
          <p:nvPr>
            <p:ph sz="half" idx="2"/>
          </p:nvPr>
        </p:nvSpPr>
        <p:spPr>
          <a:xfrm>
            <a:off x="629842" y="2643625"/>
            <a:ext cx="3868340" cy="3684588"/>
          </a:xfrm>
        </p:spPr>
        <p:txBody>
          <a:bodyPr/>
          <a:lstStyle/>
          <a:p>
            <a:r>
              <a:rPr lang="en-US" b="1" dirty="0"/>
              <a:t>Believe</a:t>
            </a:r>
            <a:r>
              <a:rPr lang="en-US" dirty="0"/>
              <a:t> - John 8:24</a:t>
            </a:r>
          </a:p>
          <a:p>
            <a:r>
              <a:rPr lang="en-US" b="1" dirty="0"/>
              <a:t>Repent</a:t>
            </a:r>
            <a:r>
              <a:rPr lang="en-US" dirty="0"/>
              <a:t> - Luke 13:3</a:t>
            </a:r>
          </a:p>
          <a:p>
            <a:r>
              <a:rPr lang="en-US" b="1" dirty="0"/>
              <a:t>Confess my faith in Christ </a:t>
            </a:r>
            <a:r>
              <a:rPr lang="en-US" dirty="0"/>
              <a:t>- Rom. 10:9-10</a:t>
            </a:r>
          </a:p>
          <a:p>
            <a:r>
              <a:rPr lang="en-US" b="1" dirty="0"/>
              <a:t>Baptized</a:t>
            </a:r>
            <a:r>
              <a:rPr lang="en-US" dirty="0"/>
              <a:t> - Mark 16:16</a:t>
            </a:r>
          </a:p>
          <a:p>
            <a:r>
              <a:rPr lang="en-US" b="1" dirty="0"/>
              <a:t>Live faithful to the Lord </a:t>
            </a:r>
            <a:r>
              <a:rPr lang="en-US" dirty="0"/>
              <a:t>- Heb. 10:36</a:t>
            </a:r>
          </a:p>
        </p:txBody>
      </p:sp>
      <p:sp>
        <p:nvSpPr>
          <p:cNvPr id="6" name="Text Placeholder 5">
            <a:extLst>
              <a:ext uri="{FF2B5EF4-FFF2-40B4-BE49-F238E27FC236}">
                <a16:creationId xmlns:a16="http://schemas.microsoft.com/office/drawing/2014/main" id="{FB3EF790-E04D-2C02-E783-C482EE0B4F77}"/>
              </a:ext>
            </a:extLst>
          </p:cNvPr>
          <p:cNvSpPr>
            <a:spLocks noGrp="1"/>
          </p:cNvSpPr>
          <p:nvPr>
            <p:ph type="body" sz="quarter" idx="3"/>
          </p:nvPr>
        </p:nvSpPr>
        <p:spPr>
          <a:xfrm>
            <a:off x="5155626" y="1681163"/>
            <a:ext cx="3364923" cy="823912"/>
          </a:xfrm>
        </p:spPr>
        <p:txBody>
          <a:bodyPr>
            <a:normAutofit/>
          </a:bodyPr>
          <a:lstStyle/>
          <a:p>
            <a:pPr algn="ctr"/>
            <a:r>
              <a:rPr lang="en-US" sz="3200" dirty="0"/>
              <a:t>My spirit says…</a:t>
            </a:r>
          </a:p>
        </p:txBody>
      </p:sp>
      <p:sp>
        <p:nvSpPr>
          <p:cNvPr id="7" name="Content Placeholder 6">
            <a:extLst>
              <a:ext uri="{FF2B5EF4-FFF2-40B4-BE49-F238E27FC236}">
                <a16:creationId xmlns:a16="http://schemas.microsoft.com/office/drawing/2014/main" id="{A5984A3C-4B73-5153-1591-17E8E2E7A37D}"/>
              </a:ext>
            </a:extLst>
          </p:cNvPr>
          <p:cNvSpPr>
            <a:spLocks noGrp="1"/>
          </p:cNvSpPr>
          <p:nvPr>
            <p:ph sz="quarter" idx="4"/>
          </p:nvPr>
        </p:nvSpPr>
        <p:spPr>
          <a:xfrm>
            <a:off x="5155626" y="2643625"/>
            <a:ext cx="3364923" cy="3684588"/>
          </a:xfrm>
        </p:spPr>
        <p:txBody>
          <a:bodyPr/>
          <a:lstStyle/>
          <a:p>
            <a:r>
              <a:rPr lang="en-US" dirty="0"/>
              <a:t>If I can honestly say, “I have done that,” then I can know that I am saved, and I can trust God to keep His promises!</a:t>
            </a:r>
          </a:p>
        </p:txBody>
      </p:sp>
    </p:spTree>
    <p:extLst>
      <p:ext uri="{BB962C8B-B14F-4D97-AF65-F5344CB8AC3E}">
        <p14:creationId xmlns:p14="http://schemas.microsoft.com/office/powerpoint/2010/main" val="2286033960"/>
      </p:ext>
    </p:extLst>
  </p:cSld>
  <p:clrMapOvr>
    <a:masterClrMapping/>
  </p:clrMapOvr>
  <mc:AlternateContent xmlns:mc="http://schemas.openxmlformats.org/markup-compatibility/2006" xmlns:p14="http://schemas.microsoft.com/office/powerpoint/2010/main">
    <mc:Choice Requires="p14">
      <p:transition spd="slow" p14:dur="4400">
        <p14:honeycomb/>
      </p:transition>
    </mc:Choice>
    <mc:Fallback xmlns="">
      <p:transition spd="slow">
        <p:fade/>
      </p:transition>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68272052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ADAC64-8A37-9765-C78D-2AACDA54BA80}"/>
              </a:ext>
            </a:extLst>
          </p:cNvPr>
          <p:cNvSpPr>
            <a:spLocks noGrp="1"/>
          </p:cNvSpPr>
          <p:nvPr>
            <p:ph type="title"/>
          </p:nvPr>
        </p:nvSpPr>
        <p:spPr>
          <a:xfrm>
            <a:off x="628650" y="212723"/>
            <a:ext cx="7886700" cy="1325563"/>
          </a:xfrm>
        </p:spPr>
        <p:txBody>
          <a:bodyPr/>
          <a:lstStyle/>
          <a:p>
            <a:pPr algn="ctr"/>
            <a:r>
              <a:rPr lang="en-US" b="1" dirty="0">
                <a:solidFill>
                  <a:srgbClr val="002060"/>
                </a:solidFill>
                <a:latin typeface="Arial Narrow" panose="020B0606020202030204" pitchFamily="34" charset="0"/>
              </a:rPr>
              <a:t>We must never take our salvation for granted!</a:t>
            </a:r>
          </a:p>
        </p:txBody>
      </p:sp>
      <p:sp>
        <p:nvSpPr>
          <p:cNvPr id="3" name="Content Placeholder 2">
            <a:extLst>
              <a:ext uri="{FF2B5EF4-FFF2-40B4-BE49-F238E27FC236}">
                <a16:creationId xmlns:a16="http://schemas.microsoft.com/office/drawing/2014/main" id="{9DECB17B-4EA2-8E29-A4CC-E5DA492948B1}"/>
              </a:ext>
            </a:extLst>
          </p:cNvPr>
          <p:cNvSpPr>
            <a:spLocks noGrp="1"/>
          </p:cNvSpPr>
          <p:nvPr>
            <p:ph idx="1"/>
          </p:nvPr>
        </p:nvSpPr>
        <p:spPr/>
        <p:txBody>
          <a:bodyPr/>
          <a:lstStyle/>
          <a:p>
            <a:pPr marL="0" indent="0">
              <a:buNone/>
            </a:pPr>
            <a:endParaRPr lang="en-US" dirty="0"/>
          </a:p>
        </p:txBody>
      </p:sp>
    </p:spTree>
    <p:extLst>
      <p:ext uri="{BB962C8B-B14F-4D97-AF65-F5344CB8AC3E}">
        <p14:creationId xmlns:p14="http://schemas.microsoft.com/office/powerpoint/2010/main" val="338397176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ADAC64-8A37-9765-C78D-2AACDA54BA80}"/>
              </a:ext>
            </a:extLst>
          </p:cNvPr>
          <p:cNvSpPr>
            <a:spLocks noGrp="1"/>
          </p:cNvSpPr>
          <p:nvPr>
            <p:ph type="title"/>
          </p:nvPr>
        </p:nvSpPr>
        <p:spPr>
          <a:xfrm>
            <a:off x="628650" y="212723"/>
            <a:ext cx="7886700" cy="1325563"/>
          </a:xfrm>
        </p:spPr>
        <p:txBody>
          <a:bodyPr/>
          <a:lstStyle/>
          <a:p>
            <a:pPr algn="ctr"/>
            <a:r>
              <a:rPr lang="en-US" b="1" dirty="0">
                <a:solidFill>
                  <a:srgbClr val="002060"/>
                </a:solidFill>
                <a:latin typeface="Arial Narrow" panose="020B0606020202030204" pitchFamily="34" charset="0"/>
              </a:rPr>
              <a:t>We must never take our salvation for granted!</a:t>
            </a:r>
          </a:p>
        </p:txBody>
      </p:sp>
      <p:sp>
        <p:nvSpPr>
          <p:cNvPr id="3" name="Content Placeholder 2">
            <a:extLst>
              <a:ext uri="{FF2B5EF4-FFF2-40B4-BE49-F238E27FC236}">
                <a16:creationId xmlns:a16="http://schemas.microsoft.com/office/drawing/2014/main" id="{9DECB17B-4EA2-8E29-A4CC-E5DA492948B1}"/>
              </a:ext>
            </a:extLst>
          </p:cNvPr>
          <p:cNvSpPr>
            <a:spLocks noGrp="1"/>
          </p:cNvSpPr>
          <p:nvPr>
            <p:ph idx="1"/>
          </p:nvPr>
        </p:nvSpPr>
        <p:spPr/>
        <p:txBody>
          <a:bodyPr/>
          <a:lstStyle/>
          <a:p>
            <a:pPr marL="0" indent="0">
              <a:buNone/>
            </a:pPr>
            <a:endParaRPr lang="en-US" b="1" dirty="0"/>
          </a:p>
          <a:p>
            <a:pPr marL="0" indent="0">
              <a:buNone/>
            </a:pPr>
            <a:r>
              <a:rPr lang="en-US" sz="3200" b="1" dirty="0"/>
              <a:t>“Not everyone who says to Me, ‘Lord, Lord,’ shall enter the kingdom of heaven, but he who does the will of My Father in heaven.”</a:t>
            </a:r>
          </a:p>
          <a:p>
            <a:pPr marL="0" indent="0">
              <a:buNone/>
            </a:pPr>
            <a:endParaRPr lang="en-US" sz="800" b="1" dirty="0"/>
          </a:p>
          <a:p>
            <a:pPr marL="0" indent="0" algn="r">
              <a:buNone/>
            </a:pPr>
            <a:r>
              <a:rPr lang="en-US" sz="3200" b="1" dirty="0"/>
              <a:t>Matthew 7:21</a:t>
            </a:r>
          </a:p>
          <a:p>
            <a:pPr marL="0" indent="0">
              <a:buNone/>
            </a:pPr>
            <a:endParaRPr lang="en-US" b="1" dirty="0"/>
          </a:p>
        </p:txBody>
      </p:sp>
    </p:spTree>
    <p:extLst>
      <p:ext uri="{BB962C8B-B14F-4D97-AF65-F5344CB8AC3E}">
        <p14:creationId xmlns:p14="http://schemas.microsoft.com/office/powerpoint/2010/main" val="372867135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ADAC64-8A37-9765-C78D-2AACDA54BA80}"/>
              </a:ext>
            </a:extLst>
          </p:cNvPr>
          <p:cNvSpPr>
            <a:spLocks noGrp="1"/>
          </p:cNvSpPr>
          <p:nvPr>
            <p:ph type="title"/>
          </p:nvPr>
        </p:nvSpPr>
        <p:spPr>
          <a:xfrm>
            <a:off x="628650" y="212723"/>
            <a:ext cx="7886700" cy="1325563"/>
          </a:xfrm>
        </p:spPr>
        <p:txBody>
          <a:bodyPr/>
          <a:lstStyle/>
          <a:p>
            <a:pPr algn="ctr"/>
            <a:r>
              <a:rPr lang="en-US" b="1" dirty="0">
                <a:solidFill>
                  <a:srgbClr val="002060"/>
                </a:solidFill>
                <a:latin typeface="Arial Narrow" panose="020B0606020202030204" pitchFamily="34" charset="0"/>
              </a:rPr>
              <a:t>We must never take our salvation for granted!</a:t>
            </a:r>
          </a:p>
        </p:txBody>
      </p:sp>
      <p:sp>
        <p:nvSpPr>
          <p:cNvPr id="3" name="Content Placeholder 2">
            <a:extLst>
              <a:ext uri="{FF2B5EF4-FFF2-40B4-BE49-F238E27FC236}">
                <a16:creationId xmlns:a16="http://schemas.microsoft.com/office/drawing/2014/main" id="{9DECB17B-4EA2-8E29-A4CC-E5DA492948B1}"/>
              </a:ext>
            </a:extLst>
          </p:cNvPr>
          <p:cNvSpPr>
            <a:spLocks noGrp="1"/>
          </p:cNvSpPr>
          <p:nvPr>
            <p:ph idx="1"/>
          </p:nvPr>
        </p:nvSpPr>
        <p:spPr>
          <a:xfrm>
            <a:off x="628650" y="2022763"/>
            <a:ext cx="7886700" cy="4154199"/>
          </a:xfrm>
        </p:spPr>
        <p:txBody>
          <a:bodyPr>
            <a:normAutofit/>
          </a:bodyPr>
          <a:lstStyle/>
          <a:p>
            <a:pPr marL="0" indent="0">
              <a:buNone/>
            </a:pPr>
            <a:r>
              <a:rPr lang="en-US" sz="3200" b="1" dirty="0"/>
              <a:t>“You have become estranged from Christ, you who attempt to be justified by law; you have fallen from grace.”</a:t>
            </a:r>
            <a:endParaRPr lang="en-US" sz="800" b="1" dirty="0"/>
          </a:p>
          <a:p>
            <a:pPr marL="0" indent="0" algn="r">
              <a:buNone/>
            </a:pPr>
            <a:r>
              <a:rPr lang="en-US" sz="3200" b="1" dirty="0"/>
              <a:t>Galatians 5:4</a:t>
            </a:r>
          </a:p>
          <a:p>
            <a:pPr marL="0" indent="0">
              <a:buNone/>
            </a:pPr>
            <a:endParaRPr lang="en-US" sz="3200" b="1" dirty="0"/>
          </a:p>
          <a:p>
            <a:pPr marL="0" indent="0">
              <a:buNone/>
            </a:pPr>
            <a:r>
              <a:rPr lang="en-US" sz="3200" b="1" dirty="0"/>
              <a:t>“Therefore let him who thinks he stands take heed lest he fall.”</a:t>
            </a:r>
          </a:p>
          <a:p>
            <a:pPr marL="0" indent="0" algn="r">
              <a:buNone/>
            </a:pPr>
            <a:r>
              <a:rPr lang="en-US" sz="3200" b="1" dirty="0"/>
              <a:t>1 Corinthians 10:12</a:t>
            </a:r>
            <a:endParaRPr lang="en-US" b="1" dirty="0"/>
          </a:p>
        </p:txBody>
      </p:sp>
    </p:spTree>
    <p:extLst>
      <p:ext uri="{BB962C8B-B14F-4D97-AF65-F5344CB8AC3E}">
        <p14:creationId xmlns:p14="http://schemas.microsoft.com/office/powerpoint/2010/main" val="342366851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ADAC64-8A37-9765-C78D-2AACDA54BA80}"/>
              </a:ext>
            </a:extLst>
          </p:cNvPr>
          <p:cNvSpPr>
            <a:spLocks noGrp="1"/>
          </p:cNvSpPr>
          <p:nvPr>
            <p:ph type="title"/>
          </p:nvPr>
        </p:nvSpPr>
        <p:spPr>
          <a:xfrm>
            <a:off x="628650" y="212723"/>
            <a:ext cx="7886700" cy="1325563"/>
          </a:xfrm>
        </p:spPr>
        <p:txBody>
          <a:bodyPr/>
          <a:lstStyle/>
          <a:p>
            <a:pPr algn="ctr"/>
            <a:r>
              <a:rPr lang="en-US" b="1" dirty="0">
                <a:solidFill>
                  <a:srgbClr val="002060"/>
                </a:solidFill>
                <a:latin typeface="Arial Narrow" panose="020B0606020202030204" pitchFamily="34" charset="0"/>
              </a:rPr>
              <a:t>We must never take our salvation for granted!</a:t>
            </a:r>
          </a:p>
        </p:txBody>
      </p:sp>
      <p:sp>
        <p:nvSpPr>
          <p:cNvPr id="3" name="Content Placeholder 2">
            <a:extLst>
              <a:ext uri="{FF2B5EF4-FFF2-40B4-BE49-F238E27FC236}">
                <a16:creationId xmlns:a16="http://schemas.microsoft.com/office/drawing/2014/main" id="{9DECB17B-4EA2-8E29-A4CC-E5DA492948B1}"/>
              </a:ext>
            </a:extLst>
          </p:cNvPr>
          <p:cNvSpPr>
            <a:spLocks noGrp="1"/>
          </p:cNvSpPr>
          <p:nvPr>
            <p:ph idx="1"/>
          </p:nvPr>
        </p:nvSpPr>
        <p:spPr/>
        <p:txBody>
          <a:bodyPr>
            <a:normAutofit/>
          </a:bodyPr>
          <a:lstStyle/>
          <a:p>
            <a:pPr marL="0" indent="0">
              <a:buNone/>
            </a:pPr>
            <a:r>
              <a:rPr lang="en-US" sz="3200" b="1" dirty="0"/>
              <a:t>“Therefore we must give the more earnest heed to the things we have heard, lest we drift away. </a:t>
            </a:r>
            <a:br>
              <a:rPr lang="en-US" sz="3200" b="1" dirty="0"/>
            </a:br>
            <a:r>
              <a:rPr lang="en-US" sz="3200" b="1" dirty="0"/>
              <a:t>   For if the word spoken through angels proved steadfast, and every transgression and disobedience received a just reward, </a:t>
            </a:r>
          </a:p>
          <a:p>
            <a:pPr marL="0" indent="0">
              <a:buNone/>
            </a:pPr>
            <a:r>
              <a:rPr lang="en-US" sz="3200" b="1" dirty="0"/>
              <a:t>   how shall we escape if we neglect so great a salvation…”</a:t>
            </a:r>
            <a:endParaRPr lang="en-US" sz="800" b="1" dirty="0"/>
          </a:p>
          <a:p>
            <a:pPr marL="0" indent="0" algn="r">
              <a:buNone/>
            </a:pPr>
            <a:r>
              <a:rPr lang="en-US" sz="3200" b="1" dirty="0"/>
              <a:t>Hebrews 2:1-3</a:t>
            </a:r>
            <a:endParaRPr lang="en-US" b="1" dirty="0"/>
          </a:p>
        </p:txBody>
      </p:sp>
    </p:spTree>
    <p:extLst>
      <p:ext uri="{BB962C8B-B14F-4D97-AF65-F5344CB8AC3E}">
        <p14:creationId xmlns:p14="http://schemas.microsoft.com/office/powerpoint/2010/main" val="338958767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ADAC64-8A37-9765-C78D-2AACDA54BA80}"/>
              </a:ext>
            </a:extLst>
          </p:cNvPr>
          <p:cNvSpPr>
            <a:spLocks noGrp="1"/>
          </p:cNvSpPr>
          <p:nvPr>
            <p:ph type="title"/>
          </p:nvPr>
        </p:nvSpPr>
        <p:spPr>
          <a:xfrm>
            <a:off x="628650" y="212723"/>
            <a:ext cx="7886700" cy="1325563"/>
          </a:xfrm>
        </p:spPr>
        <p:txBody>
          <a:bodyPr/>
          <a:lstStyle/>
          <a:p>
            <a:pPr algn="ctr"/>
            <a:r>
              <a:rPr lang="en-US" b="1" dirty="0">
                <a:solidFill>
                  <a:srgbClr val="002060"/>
                </a:solidFill>
                <a:latin typeface="Arial Narrow" panose="020B0606020202030204" pitchFamily="34" charset="0"/>
              </a:rPr>
              <a:t>We must never take our salvation for granted!</a:t>
            </a:r>
          </a:p>
        </p:txBody>
      </p:sp>
      <p:sp>
        <p:nvSpPr>
          <p:cNvPr id="3" name="Content Placeholder 2">
            <a:extLst>
              <a:ext uri="{FF2B5EF4-FFF2-40B4-BE49-F238E27FC236}">
                <a16:creationId xmlns:a16="http://schemas.microsoft.com/office/drawing/2014/main" id="{9DECB17B-4EA2-8E29-A4CC-E5DA492948B1}"/>
              </a:ext>
            </a:extLst>
          </p:cNvPr>
          <p:cNvSpPr>
            <a:spLocks noGrp="1"/>
          </p:cNvSpPr>
          <p:nvPr>
            <p:ph idx="1"/>
          </p:nvPr>
        </p:nvSpPr>
        <p:spPr/>
        <p:txBody>
          <a:bodyPr>
            <a:normAutofit/>
          </a:bodyPr>
          <a:lstStyle/>
          <a:p>
            <a:pPr marL="0" indent="0">
              <a:buNone/>
            </a:pPr>
            <a:endParaRPr lang="en-US" b="1" dirty="0"/>
          </a:p>
          <a:p>
            <a:pPr marL="0" indent="0">
              <a:buNone/>
            </a:pPr>
            <a:r>
              <a:rPr lang="en-US" sz="3200" b="1" dirty="0"/>
              <a:t>“Now ‘If the righteous one is scarcely saved, where will the ungodly and the sinner appear?’”</a:t>
            </a:r>
          </a:p>
          <a:p>
            <a:pPr marL="0" indent="0">
              <a:buNone/>
            </a:pPr>
            <a:endParaRPr lang="en-US" sz="800" b="1" dirty="0"/>
          </a:p>
          <a:p>
            <a:pPr marL="0" indent="0" algn="r">
              <a:buNone/>
            </a:pPr>
            <a:r>
              <a:rPr lang="en-US" sz="3200" b="1" dirty="0"/>
              <a:t>1 Peter 4:18</a:t>
            </a:r>
            <a:endParaRPr lang="en-US" b="1" dirty="0"/>
          </a:p>
        </p:txBody>
      </p:sp>
    </p:spTree>
    <p:extLst>
      <p:ext uri="{BB962C8B-B14F-4D97-AF65-F5344CB8AC3E}">
        <p14:creationId xmlns:p14="http://schemas.microsoft.com/office/powerpoint/2010/main" val="55930223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Speech Bubble: Rectangle with Corners Rounded 7">
            <a:extLst>
              <a:ext uri="{FF2B5EF4-FFF2-40B4-BE49-F238E27FC236}">
                <a16:creationId xmlns:a16="http://schemas.microsoft.com/office/drawing/2014/main" id="{0AEF28A6-352A-5E16-A923-41BDE4B03F6C}"/>
              </a:ext>
            </a:extLst>
          </p:cNvPr>
          <p:cNvSpPr/>
          <p:nvPr/>
        </p:nvSpPr>
        <p:spPr>
          <a:xfrm flipH="1">
            <a:off x="5140036" y="3201981"/>
            <a:ext cx="3491348" cy="1209897"/>
          </a:xfrm>
          <a:prstGeom prst="wedgeRoundRectCallout">
            <a:avLst>
              <a:gd name="adj1" fmla="val -13341"/>
              <a:gd name="adj2" fmla="val 87584"/>
              <a:gd name="adj3" fmla="val 16667"/>
            </a:avLst>
          </a:prstGeom>
          <a:solidFill>
            <a:schemeClr val="accent5">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4472C4">
                  <a:lumMod val="60000"/>
                  <a:lumOff val="40000"/>
                </a:srgbClr>
              </a:solidFill>
              <a:effectLst/>
              <a:uLnTx/>
              <a:uFillTx/>
              <a:latin typeface="Calibri" panose="020F0502020204030204"/>
              <a:ea typeface="+mn-ea"/>
              <a:cs typeface="+mn-cs"/>
            </a:endParaRPr>
          </a:p>
        </p:txBody>
      </p:sp>
      <p:sp>
        <p:nvSpPr>
          <p:cNvPr id="7" name="Speech Bubble: Rectangle with Corners Rounded 6">
            <a:extLst>
              <a:ext uri="{FF2B5EF4-FFF2-40B4-BE49-F238E27FC236}">
                <a16:creationId xmlns:a16="http://schemas.microsoft.com/office/drawing/2014/main" id="{74217E9A-D83B-F1A3-546F-737E1C1E3BD9}"/>
              </a:ext>
            </a:extLst>
          </p:cNvPr>
          <p:cNvSpPr/>
          <p:nvPr/>
        </p:nvSpPr>
        <p:spPr>
          <a:xfrm>
            <a:off x="533396" y="4125691"/>
            <a:ext cx="4412677" cy="1734776"/>
          </a:xfrm>
          <a:prstGeom prst="wedgeRoundRectCallout">
            <a:avLst>
              <a:gd name="adj1" fmla="val -13341"/>
              <a:gd name="adj2" fmla="val 87584"/>
              <a:gd name="adj3" fmla="val 16667"/>
            </a:avLst>
          </a:prstGeom>
          <a:solidFill>
            <a:schemeClr val="accent5">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4472C4">
                  <a:lumMod val="60000"/>
                  <a:lumOff val="40000"/>
                </a:srgbClr>
              </a:solidFill>
              <a:effectLst/>
              <a:uLnTx/>
              <a:uFillTx/>
              <a:latin typeface="Calibri" panose="020F0502020204030204"/>
              <a:ea typeface="+mn-ea"/>
              <a:cs typeface="+mn-cs"/>
            </a:endParaRPr>
          </a:p>
        </p:txBody>
      </p:sp>
      <p:sp>
        <p:nvSpPr>
          <p:cNvPr id="6" name="Speech Bubble: Rectangle with Corners Rounded 5">
            <a:extLst>
              <a:ext uri="{FF2B5EF4-FFF2-40B4-BE49-F238E27FC236}">
                <a16:creationId xmlns:a16="http://schemas.microsoft.com/office/drawing/2014/main" id="{2FB175BA-CE7E-6161-ADD1-499A097D1D6C}"/>
              </a:ext>
            </a:extLst>
          </p:cNvPr>
          <p:cNvSpPr/>
          <p:nvPr/>
        </p:nvSpPr>
        <p:spPr>
          <a:xfrm>
            <a:off x="886691" y="1953491"/>
            <a:ext cx="4253345" cy="1134699"/>
          </a:xfrm>
          <a:prstGeom prst="wedgeRoundRectCallout">
            <a:avLst>
              <a:gd name="adj1" fmla="val -13341"/>
              <a:gd name="adj2" fmla="val 87584"/>
              <a:gd name="adj3" fmla="val 16667"/>
            </a:avLst>
          </a:prstGeom>
          <a:solidFill>
            <a:schemeClr val="accent5">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4472C4">
                  <a:lumMod val="60000"/>
                  <a:lumOff val="40000"/>
                </a:srgbClr>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C7ADAC64-8A37-9765-C78D-2AACDA54BA80}"/>
              </a:ext>
            </a:extLst>
          </p:cNvPr>
          <p:cNvSpPr>
            <a:spLocks noGrp="1"/>
          </p:cNvSpPr>
          <p:nvPr>
            <p:ph type="title"/>
          </p:nvPr>
        </p:nvSpPr>
        <p:spPr>
          <a:xfrm>
            <a:off x="628650" y="212723"/>
            <a:ext cx="7886700" cy="1325563"/>
          </a:xfrm>
        </p:spPr>
        <p:txBody>
          <a:bodyPr/>
          <a:lstStyle/>
          <a:p>
            <a:pPr algn="ctr"/>
            <a:r>
              <a:rPr lang="en-US" b="1" dirty="0">
                <a:solidFill>
                  <a:srgbClr val="002060"/>
                </a:solidFill>
                <a:latin typeface="Arial Narrow" panose="020B0606020202030204" pitchFamily="34" charset="0"/>
              </a:rPr>
              <a:t>We must never take our salvation for granted!</a:t>
            </a:r>
          </a:p>
        </p:txBody>
      </p:sp>
      <p:sp>
        <p:nvSpPr>
          <p:cNvPr id="3" name="Content Placeholder 2">
            <a:extLst>
              <a:ext uri="{FF2B5EF4-FFF2-40B4-BE49-F238E27FC236}">
                <a16:creationId xmlns:a16="http://schemas.microsoft.com/office/drawing/2014/main" id="{9DECB17B-4EA2-8E29-A4CC-E5DA492948B1}"/>
              </a:ext>
            </a:extLst>
          </p:cNvPr>
          <p:cNvSpPr>
            <a:spLocks noGrp="1"/>
          </p:cNvSpPr>
          <p:nvPr>
            <p:ph idx="1"/>
          </p:nvPr>
        </p:nvSpPr>
        <p:spPr>
          <a:xfrm>
            <a:off x="1016577" y="2246014"/>
            <a:ext cx="4123459" cy="612775"/>
          </a:xfrm>
        </p:spPr>
        <p:txBody>
          <a:bodyPr/>
          <a:lstStyle/>
          <a:p>
            <a:pPr marL="0" indent="0" algn="ctr">
              <a:buNone/>
            </a:pPr>
            <a:r>
              <a:rPr lang="en-US" b="1" dirty="0">
                <a:latin typeface="Comic Sans MS" panose="030F0702030302020204" pitchFamily="66" charset="0"/>
              </a:rPr>
              <a:t>“If I get to Heaven.” </a:t>
            </a:r>
          </a:p>
        </p:txBody>
      </p:sp>
      <p:sp>
        <p:nvSpPr>
          <p:cNvPr id="4" name="Content Placeholder 2">
            <a:extLst>
              <a:ext uri="{FF2B5EF4-FFF2-40B4-BE49-F238E27FC236}">
                <a16:creationId xmlns:a16="http://schemas.microsoft.com/office/drawing/2014/main" id="{20BE1A96-E69A-9492-1766-4452EB7D1E17}"/>
              </a:ext>
            </a:extLst>
          </p:cNvPr>
          <p:cNvSpPr txBox="1">
            <a:spLocks/>
          </p:cNvSpPr>
          <p:nvPr/>
        </p:nvSpPr>
        <p:spPr>
          <a:xfrm>
            <a:off x="5403274" y="3345870"/>
            <a:ext cx="3042805" cy="931429"/>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2800" b="1" i="0" u="none" strike="noStrike" kern="1200" cap="none" spc="0" normalizeH="0" baseline="0" noProof="0" dirty="0">
                <a:ln>
                  <a:noFill/>
                </a:ln>
                <a:solidFill>
                  <a:prstClr val="black"/>
                </a:solidFill>
                <a:effectLst/>
                <a:uLnTx/>
                <a:uFillTx/>
                <a:latin typeface="Comic Sans MS" panose="030F0702030302020204" pitchFamily="66" charset="0"/>
                <a:ea typeface="+mn-ea"/>
                <a:cs typeface="+mn-cs"/>
              </a:rPr>
              <a:t>“I hope I get to Heaven.” </a:t>
            </a:r>
          </a:p>
        </p:txBody>
      </p:sp>
      <p:sp>
        <p:nvSpPr>
          <p:cNvPr id="5" name="Content Placeholder 2">
            <a:extLst>
              <a:ext uri="{FF2B5EF4-FFF2-40B4-BE49-F238E27FC236}">
                <a16:creationId xmlns:a16="http://schemas.microsoft.com/office/drawing/2014/main" id="{0B39611E-9F9A-07B6-FCE0-7A380B2DC628}"/>
              </a:ext>
            </a:extLst>
          </p:cNvPr>
          <p:cNvSpPr txBox="1">
            <a:spLocks/>
          </p:cNvSpPr>
          <p:nvPr/>
        </p:nvSpPr>
        <p:spPr>
          <a:xfrm>
            <a:off x="670210" y="4411878"/>
            <a:ext cx="4123459" cy="1557195"/>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2800" b="1" i="0" u="none" strike="noStrike" kern="1200" cap="none" spc="0" normalizeH="0" baseline="0" noProof="0" dirty="0">
                <a:ln>
                  <a:noFill/>
                </a:ln>
                <a:solidFill>
                  <a:prstClr val="black"/>
                </a:solidFill>
                <a:effectLst/>
                <a:uLnTx/>
                <a:uFillTx/>
                <a:latin typeface="Comic Sans MS" panose="030F0702030302020204" pitchFamily="66" charset="0"/>
                <a:ea typeface="+mn-ea"/>
                <a:cs typeface="+mn-cs"/>
              </a:rPr>
              <a:t>“I don’t know for sure if I will be among the saved.” </a:t>
            </a:r>
          </a:p>
        </p:txBody>
      </p:sp>
    </p:spTree>
    <p:extLst>
      <p:ext uri="{BB962C8B-B14F-4D97-AF65-F5344CB8AC3E}">
        <p14:creationId xmlns:p14="http://schemas.microsoft.com/office/powerpoint/2010/main" val="168432453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ADAC64-8A37-9765-C78D-2AACDA54BA80}"/>
              </a:ext>
            </a:extLst>
          </p:cNvPr>
          <p:cNvSpPr>
            <a:spLocks noGrp="1"/>
          </p:cNvSpPr>
          <p:nvPr>
            <p:ph type="title"/>
          </p:nvPr>
        </p:nvSpPr>
        <p:spPr>
          <a:xfrm>
            <a:off x="628650" y="212723"/>
            <a:ext cx="7886700" cy="1325563"/>
          </a:xfrm>
        </p:spPr>
        <p:txBody>
          <a:bodyPr/>
          <a:lstStyle/>
          <a:p>
            <a:pPr algn="ctr"/>
            <a:r>
              <a:rPr lang="en-US" b="1" dirty="0">
                <a:latin typeface="Arial Narrow" panose="020B0606020202030204" pitchFamily="34" charset="0"/>
              </a:rPr>
              <a:t>Improper Sources of Assurance</a:t>
            </a:r>
          </a:p>
        </p:txBody>
      </p:sp>
      <p:sp>
        <p:nvSpPr>
          <p:cNvPr id="3" name="Content Placeholder 2">
            <a:extLst>
              <a:ext uri="{FF2B5EF4-FFF2-40B4-BE49-F238E27FC236}">
                <a16:creationId xmlns:a16="http://schemas.microsoft.com/office/drawing/2014/main" id="{9DECB17B-4EA2-8E29-A4CC-E5DA492948B1}"/>
              </a:ext>
            </a:extLst>
          </p:cNvPr>
          <p:cNvSpPr>
            <a:spLocks noGrp="1"/>
          </p:cNvSpPr>
          <p:nvPr>
            <p:ph idx="1"/>
          </p:nvPr>
        </p:nvSpPr>
        <p:spPr/>
        <p:txBody>
          <a:bodyPr>
            <a:normAutofit/>
          </a:bodyPr>
          <a:lstStyle/>
          <a:p>
            <a:pPr marL="514350" indent="-514350">
              <a:buFont typeface="+mj-lt"/>
              <a:buAutoNum type="arabicPeriod"/>
            </a:pPr>
            <a:r>
              <a:rPr lang="en-US" sz="3200" b="1" dirty="0"/>
              <a:t>Our Feelings</a:t>
            </a:r>
          </a:p>
          <a:p>
            <a:pPr lvl="1"/>
            <a:r>
              <a:rPr lang="en-US" sz="2800" b="1" dirty="0">
                <a:solidFill>
                  <a:srgbClr val="002060"/>
                </a:solidFill>
              </a:rPr>
              <a:t>Jer. 17:9; Prov. 14:12</a:t>
            </a:r>
          </a:p>
          <a:p>
            <a:pPr marL="514350" indent="-514350">
              <a:buFont typeface="+mj-lt"/>
              <a:buAutoNum type="arabicPeriod"/>
            </a:pPr>
            <a:r>
              <a:rPr lang="en-US" sz="3200" b="1" dirty="0"/>
              <a:t>Creeds of Men</a:t>
            </a:r>
          </a:p>
          <a:p>
            <a:pPr lvl="1"/>
            <a:r>
              <a:rPr lang="en-US" sz="2800" b="1" dirty="0">
                <a:solidFill>
                  <a:srgbClr val="002060"/>
                </a:solidFill>
              </a:rPr>
              <a:t>Matt. 15:9; John 12:48</a:t>
            </a:r>
          </a:p>
          <a:p>
            <a:pPr marL="514350" indent="-514350">
              <a:buFont typeface="+mj-lt"/>
              <a:buAutoNum type="arabicPeriod"/>
            </a:pPr>
            <a:r>
              <a:rPr lang="en-US" sz="3200" b="1" dirty="0"/>
              <a:t>Words of Others</a:t>
            </a:r>
          </a:p>
          <a:p>
            <a:pPr lvl="1"/>
            <a:r>
              <a:rPr lang="en-US" sz="2800" b="1" dirty="0">
                <a:solidFill>
                  <a:srgbClr val="002060"/>
                </a:solidFill>
              </a:rPr>
              <a:t>1 John 4:1; Acts 17:11</a:t>
            </a:r>
          </a:p>
        </p:txBody>
      </p:sp>
    </p:spTree>
    <p:extLst>
      <p:ext uri="{BB962C8B-B14F-4D97-AF65-F5344CB8AC3E}">
        <p14:creationId xmlns:p14="http://schemas.microsoft.com/office/powerpoint/2010/main" val="7408035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par>
                                <p:cTn id="8" presetID="22" presetClass="entr" presetSubtype="8" fill="hold" grpId="0"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wipe(left)">
                                      <p:cBhvr>
                                        <p:cTn id="10" dur="500"/>
                                        <p:tgtEl>
                                          <p:spTgt spid="3">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22" presetClass="entr" presetSubtype="8"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wipe(left)">
                                      <p:cBhvr>
                                        <p:cTn id="15" dur="500"/>
                                        <p:tgtEl>
                                          <p:spTgt spid="3">
                                            <p:txEl>
                                              <p:pRg st="2" end="2"/>
                                            </p:txEl>
                                          </p:spTgt>
                                        </p:tgtEl>
                                      </p:cBhvr>
                                    </p:animEffect>
                                  </p:childTnLst>
                                </p:cTn>
                              </p:par>
                              <p:par>
                                <p:cTn id="16" presetID="22" presetClass="entr" presetSubtype="8" fill="hold" grpId="0" nodeType="withEffect">
                                  <p:stCondLst>
                                    <p:cond delay="0"/>
                                  </p:stCondLst>
                                  <p:childTnLst>
                                    <p:set>
                                      <p:cBhvr>
                                        <p:cTn id="17" dur="1" fill="hold">
                                          <p:stCondLst>
                                            <p:cond delay="0"/>
                                          </p:stCondLst>
                                        </p:cTn>
                                        <p:tgtEl>
                                          <p:spTgt spid="3">
                                            <p:txEl>
                                              <p:pRg st="3" end="3"/>
                                            </p:txEl>
                                          </p:spTgt>
                                        </p:tgtEl>
                                        <p:attrNameLst>
                                          <p:attrName>style.visibility</p:attrName>
                                        </p:attrNameLst>
                                      </p:cBhvr>
                                      <p:to>
                                        <p:strVal val="visible"/>
                                      </p:to>
                                    </p:set>
                                    <p:animEffect transition="in" filter="wipe(left)">
                                      <p:cBhvr>
                                        <p:cTn id="18" dur="500"/>
                                        <p:tgtEl>
                                          <p:spTgt spid="3">
                                            <p:txEl>
                                              <p:pRg st="3" end="3"/>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22" presetClass="entr" presetSubtype="8"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Effect transition="in" filter="wipe(left)">
                                      <p:cBhvr>
                                        <p:cTn id="23" dur="500"/>
                                        <p:tgtEl>
                                          <p:spTgt spid="3">
                                            <p:txEl>
                                              <p:pRg st="4" end="4"/>
                                            </p:txEl>
                                          </p:spTgt>
                                        </p:tgtEl>
                                      </p:cBhvr>
                                    </p:animEffect>
                                  </p:childTnLst>
                                </p:cTn>
                              </p:par>
                              <p:par>
                                <p:cTn id="24" presetID="22" presetClass="entr" presetSubtype="8" fill="hold" grpId="0" nodeType="withEffect">
                                  <p:stCondLst>
                                    <p:cond delay="0"/>
                                  </p:stCondLst>
                                  <p:childTnLst>
                                    <p:set>
                                      <p:cBhvr>
                                        <p:cTn id="25" dur="1" fill="hold">
                                          <p:stCondLst>
                                            <p:cond delay="0"/>
                                          </p:stCondLst>
                                        </p:cTn>
                                        <p:tgtEl>
                                          <p:spTgt spid="3">
                                            <p:txEl>
                                              <p:pRg st="5" end="5"/>
                                            </p:txEl>
                                          </p:spTgt>
                                        </p:tgtEl>
                                        <p:attrNameLst>
                                          <p:attrName>style.visibility</p:attrName>
                                        </p:attrNameLst>
                                      </p:cBhvr>
                                      <p:to>
                                        <p:strVal val="visible"/>
                                      </p:to>
                                    </p:set>
                                    <p:animEffect transition="in" filter="wipe(left)">
                                      <p:cBhvr>
                                        <p:cTn id="26"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theme1.xml><?xml version="1.0" encoding="utf-8"?>
<a:theme xmlns:a="http://schemas.openxmlformats.org/drawingml/2006/main" name="2_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F46216B-77A9-411A-B9D3-5023FCB70208}"/>
    </a:ext>
  </a:extLst>
</a:theme>
</file>

<file path=ppt/theme/theme2.xml><?xml version="1.0" encoding="utf-8"?>
<a:theme xmlns:a="http://schemas.openxmlformats.org/drawingml/2006/main" name="3_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1104</TotalTime>
  <Words>1010</Words>
  <Application>Microsoft Office PowerPoint</Application>
  <PresentationFormat>On-screen Show (4:3)</PresentationFormat>
  <Paragraphs>109</Paragraphs>
  <Slides>27</Slides>
  <Notes>0</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27</vt:i4>
      </vt:variant>
    </vt:vector>
  </HeadingPairs>
  <TitlesOfParts>
    <vt:vector size="34" baseType="lpstr">
      <vt:lpstr>Arial</vt:lpstr>
      <vt:lpstr>Arial Narrow</vt:lpstr>
      <vt:lpstr>Calibri</vt:lpstr>
      <vt:lpstr>Calibri Light</vt:lpstr>
      <vt:lpstr>Comic Sans MS</vt:lpstr>
      <vt:lpstr>2_Office Theme</vt:lpstr>
      <vt:lpstr>3_Office Theme</vt:lpstr>
      <vt:lpstr>PowerPoint Presentation</vt:lpstr>
      <vt:lpstr>PowerPoint Presentation</vt:lpstr>
      <vt:lpstr>We must never take our salvation for granted!</vt:lpstr>
      <vt:lpstr>We must never take our salvation for granted!</vt:lpstr>
      <vt:lpstr>We must never take our salvation for granted!</vt:lpstr>
      <vt:lpstr>We must never take our salvation for granted!</vt:lpstr>
      <vt:lpstr>We must never take our salvation for granted!</vt:lpstr>
      <vt:lpstr>We must never take our salvation for granted!</vt:lpstr>
      <vt:lpstr>Improper Sources of Assurance</vt:lpstr>
      <vt:lpstr>Improper Sources of Assurance</vt:lpstr>
      <vt:lpstr>God wants everyone to be saved.</vt:lpstr>
      <vt:lpstr>God wants everyone to be saved.</vt:lpstr>
      <vt:lpstr>God wants everyone to be saved.</vt:lpstr>
      <vt:lpstr>God wants everyone to be saved.</vt:lpstr>
      <vt:lpstr>God wants everyone to be saved.</vt:lpstr>
      <vt:lpstr>We are saved by faith, not merit.</vt:lpstr>
      <vt:lpstr>We are saved by faith, not merit.</vt:lpstr>
      <vt:lpstr>We are saved by faith, not merit.</vt:lpstr>
      <vt:lpstr>We are saved by faith, not merit.</vt:lpstr>
      <vt:lpstr>We are saved by faith, not merit.</vt:lpstr>
      <vt:lpstr>We can know we have eternal life.</vt:lpstr>
      <vt:lpstr>We can know we have eternal life.</vt:lpstr>
      <vt:lpstr>We can know we have eternal life.</vt:lpstr>
      <vt:lpstr>How does this work?</vt:lpstr>
      <vt:lpstr>How does this work?</vt:lpstr>
      <vt:lpstr>Assurance of Salvation</vt:lpstr>
      <vt:lpstr>PowerPoint Presentation</vt:lpstr>
    </vt:vector>
  </TitlesOfParts>
  <Company>AQ2 Technologies, LLC.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Template</dc:title>
  <dc:creator>RJStevensMusic.com</dc:creator>
  <dc:description/>
  <cp:lastModifiedBy>Michael Hepner</cp:lastModifiedBy>
  <cp:revision>138</cp:revision>
  <dcterms:created xsi:type="dcterms:W3CDTF">2008-03-16T18:22:36Z</dcterms:created>
  <dcterms:modified xsi:type="dcterms:W3CDTF">2022-05-30T13:29:08Z</dcterms:modified>
</cp:coreProperties>
</file>