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3"/>
  </p:notesMasterIdLst>
  <p:sldIdLst>
    <p:sldId id="260" r:id="rId3"/>
    <p:sldId id="304" r:id="rId4"/>
    <p:sldId id="313" r:id="rId5"/>
    <p:sldId id="314" r:id="rId6"/>
    <p:sldId id="315" r:id="rId7"/>
    <p:sldId id="316" r:id="rId8"/>
    <p:sldId id="320" r:id="rId9"/>
    <p:sldId id="317" r:id="rId10"/>
    <p:sldId id="318" r:id="rId11"/>
    <p:sldId id="31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43" d="100"/>
          <a:sy n="43" d="100"/>
        </p:scale>
        <p:origin x="5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9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1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2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6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02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0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45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7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8A463-E1A2-F564-8EED-87668923A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7086"/>
            <a:ext cx="7886700" cy="145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Making Personal Evangelism </a:t>
            </a:r>
            <a:br>
              <a:rPr lang="en-US" sz="4400" b="1" dirty="0"/>
            </a:br>
            <a:r>
              <a:rPr lang="en-US" sz="4400" b="1" dirty="0"/>
              <a:t>a Way of Life</a:t>
            </a:r>
          </a:p>
        </p:txBody>
      </p:sp>
      <p:pic>
        <p:nvPicPr>
          <p:cNvPr id="1026" name="Picture 2" descr="Pin on Gospel of Matthew">
            <a:extLst>
              <a:ext uri="{FF2B5EF4-FFF2-40B4-BE49-F238E27FC236}">
                <a16:creationId xmlns:a16="http://schemas.microsoft.com/office/drawing/2014/main" id="{12669A87-26B9-E3CE-6A9A-B1F26655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9" y="1849099"/>
            <a:ext cx="5527962" cy="47318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6A7A-89C6-F91A-C2FF-31819AA1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1. Develop Compassion for the Lost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7057-D97B-63A6-F8D7-B4D962C1D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Matthew 9:35-38</a:t>
            </a:r>
          </a:p>
          <a:p>
            <a:r>
              <a:rPr lang="en-US" sz="3200" b="1" dirty="0"/>
              <a:t>Acts 16:9-10</a:t>
            </a:r>
          </a:p>
          <a:p>
            <a:r>
              <a:rPr lang="en-US" sz="3200" b="1" dirty="0"/>
              <a:t>Revelation 20:14-15</a:t>
            </a:r>
          </a:p>
        </p:txBody>
      </p:sp>
    </p:spTree>
    <p:extLst>
      <p:ext uri="{BB962C8B-B14F-4D97-AF65-F5344CB8AC3E}">
        <p14:creationId xmlns:p14="http://schemas.microsoft.com/office/powerpoint/2010/main" val="203692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6A7A-89C6-F91A-C2FF-31819AA1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2. Look for Those Who Are Looking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7057-D97B-63A6-F8D7-B4D962C1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6617"/>
            <a:ext cx="7886700" cy="41403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200" b="1" dirty="0"/>
              <a:t>Ask, and it will be given to you; seek, and you will find; knock, and it will be opened to you. 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b="1" dirty="0"/>
              <a:t>For everyone who asks receives, and he who seeks finds, and to him who knocks it will be opened.</a:t>
            </a:r>
          </a:p>
          <a:p>
            <a:pPr marL="0" indent="0" algn="r">
              <a:buNone/>
            </a:pPr>
            <a:r>
              <a:rPr lang="en-US" sz="3200" b="1" dirty="0"/>
              <a:t>Matthew 7:7-8</a:t>
            </a:r>
          </a:p>
          <a:p>
            <a:pPr marL="514350" indent="-514350">
              <a:buFont typeface="+mj-lt"/>
              <a:buAutoNum type="arabicPeriod" startAt="7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340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6A7A-89C6-F91A-C2FF-31819AA1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3. Rejoice When Others Are Saved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7057-D97B-63A6-F8D7-B4D962C1D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Luke 15:7, 10, 32</a:t>
            </a:r>
          </a:p>
          <a:p>
            <a:r>
              <a:rPr lang="en-US" sz="3200" b="1" dirty="0"/>
              <a:t>Acts 8:38-39; 16:34</a:t>
            </a:r>
          </a:p>
          <a:p>
            <a:r>
              <a:rPr lang="en-US" sz="3200" b="1" dirty="0"/>
              <a:t>Proverbs 11:30</a:t>
            </a:r>
          </a:p>
        </p:txBody>
      </p:sp>
    </p:spTree>
    <p:extLst>
      <p:ext uri="{BB962C8B-B14F-4D97-AF65-F5344CB8AC3E}">
        <p14:creationId xmlns:p14="http://schemas.microsoft.com/office/powerpoint/2010/main" val="34344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6A7A-89C6-F91A-C2FF-31819AA1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4. Pray for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7057-D97B-63A6-F8D7-B4D962C1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38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After these things the Lord appointed seventy others also, and sent them two by two before His face into every city and place where He Himself was about to go.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Then He said to them, "The harvest truly is great, but the laborers are few; </a:t>
            </a:r>
            <a:r>
              <a:rPr lang="en-US" b="1" dirty="0">
                <a:highlight>
                  <a:srgbClr val="FFFF00"/>
                </a:highlight>
              </a:rPr>
              <a:t>therefore pray </a:t>
            </a:r>
            <a:r>
              <a:rPr lang="en-US" b="1" dirty="0"/>
              <a:t>the Lord of the harvest to send out laborers into His harvest.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</a:rPr>
              <a:t>Go your way</a:t>
            </a:r>
            <a:r>
              <a:rPr lang="en-US" b="1" dirty="0"/>
              <a:t>; behold, I send you out as lambs among wolves. </a:t>
            </a:r>
          </a:p>
          <a:p>
            <a:pPr marL="0" indent="0" algn="r">
              <a:buNone/>
            </a:pPr>
            <a:r>
              <a:rPr lang="en-US" b="1" dirty="0"/>
              <a:t>Luke 10:1-3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38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6A7A-89C6-F91A-C2FF-31819AA1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4. Pray for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7057-D97B-63A6-F8D7-B4D962C1D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Pray for laborers - </a:t>
            </a:r>
            <a:r>
              <a:rPr lang="en-US" b="1" dirty="0">
                <a:solidFill>
                  <a:srgbClr val="002060"/>
                </a:solidFill>
              </a:rPr>
              <a:t>Luke 10:2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/>
              <a:t>Pray for opportunities to teach - </a:t>
            </a:r>
            <a:r>
              <a:rPr lang="en-US" b="1" dirty="0">
                <a:solidFill>
                  <a:srgbClr val="002060"/>
                </a:solidFill>
              </a:rPr>
              <a:t>Col. 4:2-4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/>
              <a:t>Pray for the salvation of specific people - 							     </a:t>
            </a:r>
            <a:r>
              <a:rPr lang="en-US" b="1" dirty="0">
                <a:solidFill>
                  <a:srgbClr val="002060"/>
                </a:solidFill>
              </a:rPr>
              <a:t>Rom. 10:1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/>
              <a:t>Pray for boldness - </a:t>
            </a:r>
            <a:r>
              <a:rPr lang="en-US" b="1" dirty="0">
                <a:solidFill>
                  <a:srgbClr val="002060"/>
                </a:solidFill>
              </a:rPr>
              <a:t>Acts 4:29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6A7A-89C6-F91A-C2FF-31819AA1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Arial Narrow" panose="020B0606020202030204" pitchFamily="34" charset="0"/>
              </a:rPr>
              <a:t>5. Live a Life That Promotes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C7057-D97B-63A6-F8D7-B4D962C1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5055"/>
            <a:ext cx="7886700" cy="4181908"/>
          </a:xfrm>
        </p:spPr>
        <p:txBody>
          <a:bodyPr/>
          <a:lstStyle/>
          <a:p>
            <a:r>
              <a:rPr lang="en-US" b="1" dirty="0"/>
              <a:t>Focus your daily life around seeking the lost. </a:t>
            </a:r>
          </a:p>
          <a:p>
            <a:r>
              <a:rPr lang="en-US" b="1" dirty="0"/>
              <a:t>Let your light shine so others can see it and be drawn to Christ (Matt. 5:16).</a:t>
            </a:r>
          </a:p>
          <a:p>
            <a:r>
              <a:rPr lang="en-US" b="1" dirty="0"/>
              <a:t>Seek and welcome opportunities. </a:t>
            </a:r>
          </a:p>
          <a:p>
            <a:r>
              <a:rPr lang="en-US" b="1" dirty="0"/>
              <a:t>Get out of your comfort zone. </a:t>
            </a:r>
          </a:p>
          <a:p>
            <a:r>
              <a:rPr lang="en-US" b="1" dirty="0"/>
              <a:t>Encourage others who are seeking the lost. </a:t>
            </a:r>
          </a:p>
        </p:txBody>
      </p:sp>
    </p:spTree>
    <p:extLst>
      <p:ext uri="{BB962C8B-B14F-4D97-AF65-F5344CB8AC3E}">
        <p14:creationId xmlns:p14="http://schemas.microsoft.com/office/powerpoint/2010/main" val="21830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FD34-91F1-0E99-FA97-58D3B91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2111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Making Personal Evangelism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 Way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1743-9200-3211-1944-0ED3D2B03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8181"/>
            <a:ext cx="7886700" cy="40987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Develop Compassion for the Lost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Look for Those Who Are Looking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Rejoice When Others Are Saved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Pray for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Live a Life That Promotes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888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321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3_Office Theme</vt:lpstr>
      <vt:lpstr>1_Office Theme</vt:lpstr>
      <vt:lpstr>PowerPoint Presentation</vt:lpstr>
      <vt:lpstr>PowerPoint Presentation</vt:lpstr>
      <vt:lpstr>1. Develop Compassion for the Lost</vt:lpstr>
      <vt:lpstr>2. Look for Those Who Are Looking</vt:lpstr>
      <vt:lpstr>3. Rejoice When Others Are Saved</vt:lpstr>
      <vt:lpstr>4. Pray for Opportunities</vt:lpstr>
      <vt:lpstr>4. Pray for Opportunities</vt:lpstr>
      <vt:lpstr>5. Live a Life That Promotes Opportunities</vt:lpstr>
      <vt:lpstr>Making Personal Evangelism  a Way of Life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146</cp:revision>
  <dcterms:created xsi:type="dcterms:W3CDTF">2008-03-16T18:22:36Z</dcterms:created>
  <dcterms:modified xsi:type="dcterms:W3CDTF">2022-05-23T17:06:15Z</dcterms:modified>
</cp:coreProperties>
</file>