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2"/>
  </p:notesMasterIdLst>
  <p:sldIdLst>
    <p:sldId id="260" r:id="rId3"/>
    <p:sldId id="304" r:id="rId4"/>
    <p:sldId id="289" r:id="rId5"/>
    <p:sldId id="305" r:id="rId6"/>
    <p:sldId id="309" r:id="rId7"/>
    <p:sldId id="308" r:id="rId8"/>
    <p:sldId id="306" r:id="rId9"/>
    <p:sldId id="30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43" d="100"/>
          <a:sy n="43" d="100"/>
        </p:scale>
        <p:origin x="5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4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1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46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03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6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3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06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27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8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48AC9B2-892B-4D4A-BA23-4CDAFB3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8A463-E1A2-F564-8EED-87668923A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264727"/>
            <a:ext cx="7886700" cy="912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Teaching a Home Bible Study</a:t>
            </a:r>
          </a:p>
        </p:txBody>
      </p:sp>
      <p:pic>
        <p:nvPicPr>
          <p:cNvPr id="4" name="Picture 2" descr="Church Sues After Newsom Bans Home Bible Studies: 'The Governor Is Not the  High Priest Over All Religions' | CBN News">
            <a:extLst>
              <a:ext uri="{FF2B5EF4-FFF2-40B4-BE49-F238E27FC236}">
                <a16:creationId xmlns:a16="http://schemas.microsoft.com/office/drawing/2014/main" id="{B809C464-5EFB-7ABE-76CE-68105204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3" y="244474"/>
            <a:ext cx="8515350" cy="47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CDB6-6500-4522-9F3A-D7FE359D5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0143"/>
            <a:ext cx="7886700" cy="3863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“How I kept back nothing that was helpful, but proclaimed it to you, and taught you publicly and from house to house.”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Acts 20:20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Opened Holy Bible Book Isolated On Stock Photo (Edit Now) 187231619">
            <a:extLst>
              <a:ext uri="{FF2B5EF4-FFF2-40B4-BE49-F238E27FC236}">
                <a16:creationId xmlns:a16="http://schemas.microsoft.com/office/drawing/2014/main" id="{50BECC4B-E1E0-4DA3-9B0E-5EFC7A2D4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5" b="13376"/>
          <a:stretch/>
        </p:blipFill>
        <p:spPr bwMode="auto">
          <a:xfrm>
            <a:off x="4405746" y="3603282"/>
            <a:ext cx="4337339" cy="194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0A7DD-680D-5DD0-5449-71E2579C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2" y="1414463"/>
            <a:ext cx="4636077" cy="47625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Communicates with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Body of Christ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Plan of Salvation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from the Conversions in Acts</a:t>
            </a:r>
          </a:p>
        </p:txBody>
      </p:sp>
      <p:pic>
        <p:nvPicPr>
          <p:cNvPr id="2050" name="Picture 2" descr="Seeking God's Way: Understanding the Gospel in Today's Modern World">
            <a:extLst>
              <a:ext uri="{FF2B5EF4-FFF2-40B4-BE49-F238E27FC236}">
                <a16:creationId xmlns:a16="http://schemas.microsoft.com/office/drawing/2014/main" id="{0A3FBF9A-1D3F-6E2C-7948-96DEDFA9B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8" y="1047750"/>
            <a:ext cx="3171825" cy="47625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9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0A7DD-680D-5DD0-5449-71E2579C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2" y="1414463"/>
            <a:ext cx="4636077" cy="4762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God Exist?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the Bible Be Trusted?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Bible’s Chapter and Verse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Reasons to Become a Christian Today</a:t>
            </a:r>
          </a:p>
        </p:txBody>
      </p:sp>
      <p:pic>
        <p:nvPicPr>
          <p:cNvPr id="2050" name="Picture 2" descr="Seeking God's Way: Understanding the Gospel in Today's Modern World">
            <a:extLst>
              <a:ext uri="{FF2B5EF4-FFF2-40B4-BE49-F238E27FC236}">
                <a16:creationId xmlns:a16="http://schemas.microsoft.com/office/drawing/2014/main" id="{0A3FBF9A-1D3F-6E2C-7948-96DEDFA9B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8" y="1047750"/>
            <a:ext cx="3171825" cy="47625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55FB-D639-5C20-E957-55633DF8A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562" y="1027906"/>
            <a:ext cx="4364182" cy="562494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Reality of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Validity of the Bible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 – the Son of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 – Our need and Source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Faith, Repentance, Confession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Baptism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Church of the Lord</a:t>
            </a:r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0154C411-78EF-9A15-E52E-5BBD4FDCF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5526" y="1717170"/>
            <a:ext cx="5624945" cy="42187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691B9-FB66-FFDF-1B53-DF33D98D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36" y="1468581"/>
            <a:ext cx="4289714" cy="470838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Lessons:</a:t>
            </a:r>
          </a:p>
          <a:p>
            <a:pPr marL="0" indent="0" algn="ctr">
              <a:buNone/>
            </a:pP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 in Religion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Plan for Saving Man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Church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Worship of the Church</a:t>
            </a:r>
          </a:p>
        </p:txBody>
      </p:sp>
      <p:pic>
        <p:nvPicPr>
          <p:cNvPr id="4098" name="Picture 2" descr="Home Bible Study Workbook">
            <a:extLst>
              <a:ext uri="{FF2B5EF4-FFF2-40B4-BE49-F238E27FC236}">
                <a16:creationId xmlns:a16="http://schemas.microsoft.com/office/drawing/2014/main" id="{910B253E-3EC5-DF49-C0D8-9DE6C665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5" y="681037"/>
            <a:ext cx="3432273" cy="562667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3350-6F5E-0DEF-CD54-E7FA1D98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txBody>
          <a:bodyPr/>
          <a:lstStyle/>
          <a:p>
            <a:pPr algn="ctr"/>
            <a:r>
              <a:rPr lang="en-US" b="1" i="1" dirty="0">
                <a:latin typeface="+mn-lt"/>
              </a:rPr>
              <a:t>Keys to a Good Bible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D820-029C-636B-8CFB-0C8368911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582"/>
            <a:ext cx="7886700" cy="4708381"/>
          </a:xfrm>
        </p:spPr>
        <p:txBody>
          <a:bodyPr/>
          <a:lstStyle/>
          <a:p>
            <a:r>
              <a:rPr lang="en-US" dirty="0"/>
              <a:t>Ask the student to have the lesson prepared beforehand. </a:t>
            </a:r>
          </a:p>
          <a:p>
            <a:r>
              <a:rPr lang="en-US" dirty="0"/>
              <a:t>Start each study with prayer. </a:t>
            </a:r>
          </a:p>
          <a:p>
            <a:r>
              <a:rPr lang="en-US" dirty="0"/>
              <a:t>Work through the lesson, looking up the Scriptures that are used. </a:t>
            </a:r>
          </a:p>
          <a:p>
            <a:r>
              <a:rPr lang="en-US" dirty="0"/>
              <a:t>Ask them to read and answer the questions; have them involved as much as possible. </a:t>
            </a:r>
          </a:p>
          <a:p>
            <a:r>
              <a:rPr lang="en-US" dirty="0"/>
              <a:t>Encourage them to make comments and ask questions. </a:t>
            </a:r>
          </a:p>
          <a:p>
            <a:r>
              <a:rPr lang="en-US" dirty="0"/>
              <a:t>Always set up time and place for the next study. </a:t>
            </a:r>
          </a:p>
        </p:txBody>
      </p:sp>
    </p:spTree>
    <p:extLst>
      <p:ext uri="{BB962C8B-B14F-4D97-AF65-F5344CB8AC3E}">
        <p14:creationId xmlns:p14="http://schemas.microsoft.com/office/powerpoint/2010/main" val="804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206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Keys to a Good Bible Study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141</cp:revision>
  <dcterms:created xsi:type="dcterms:W3CDTF">2008-03-16T18:22:36Z</dcterms:created>
  <dcterms:modified xsi:type="dcterms:W3CDTF">2022-05-08T19:23:47Z</dcterms:modified>
</cp:coreProperties>
</file>