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24"/>
  </p:notesMasterIdLst>
  <p:sldIdLst>
    <p:sldId id="259" r:id="rId3"/>
    <p:sldId id="256" r:id="rId4"/>
    <p:sldId id="263" r:id="rId5"/>
    <p:sldId id="265" r:id="rId6"/>
    <p:sldId id="266" r:id="rId7"/>
    <p:sldId id="267" r:id="rId8"/>
    <p:sldId id="264" r:id="rId9"/>
    <p:sldId id="268" r:id="rId10"/>
    <p:sldId id="644" r:id="rId11"/>
    <p:sldId id="645" r:id="rId12"/>
    <p:sldId id="646" r:id="rId13"/>
    <p:sldId id="647" r:id="rId14"/>
    <p:sldId id="648" r:id="rId15"/>
    <p:sldId id="649" r:id="rId16"/>
    <p:sldId id="650" r:id="rId17"/>
    <p:sldId id="651" r:id="rId18"/>
    <p:sldId id="652" r:id="rId19"/>
    <p:sldId id="653" r:id="rId20"/>
    <p:sldId id="654" r:id="rId21"/>
    <p:sldId id="655" r:id="rId22"/>
    <p:sldId id="25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7" d="100"/>
          <a:sy n="77" d="100"/>
        </p:scale>
        <p:origin x="124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786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411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D521-F99A-FF03-82D1-3D553DF6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01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God is a Refuge from Military Attack  vs. 4-7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D00D-9CA1-2A21-76EF-DE25B4E5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77751"/>
            <a:ext cx="7886700" cy="399921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200" b="1" dirty="0"/>
              <a:t>Though its </a:t>
            </a:r>
            <a:r>
              <a:rPr lang="en-US" sz="3200" b="1" dirty="0">
                <a:highlight>
                  <a:srgbClr val="FFFF00"/>
                </a:highlight>
              </a:rPr>
              <a:t>waters roar and be troubled</a:t>
            </a:r>
            <a:r>
              <a:rPr lang="en-US" sz="3200" b="1" dirty="0"/>
              <a:t>, though the </a:t>
            </a:r>
            <a:r>
              <a:rPr lang="en-US" sz="3200" b="1" dirty="0">
                <a:highlight>
                  <a:srgbClr val="FFFF00"/>
                </a:highlight>
              </a:rPr>
              <a:t>mountains shake with its swelling</a:t>
            </a:r>
            <a:r>
              <a:rPr lang="en-US" sz="3200" b="1" dirty="0"/>
              <a:t>.</a:t>
            </a:r>
            <a:br>
              <a:rPr lang="en-US" sz="3200" b="1" dirty="0"/>
            </a:b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Selah</a:t>
            </a:r>
          </a:p>
          <a:p>
            <a:pPr marL="0" indent="0" algn="r">
              <a:buNone/>
            </a:pPr>
            <a:endParaRPr lang="en-US" sz="800" b="1" dirty="0"/>
          </a:p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There is a </a:t>
            </a:r>
            <a:r>
              <a:rPr lang="en-US" sz="3200" b="1" dirty="0">
                <a:highlight>
                  <a:srgbClr val="00FFFF"/>
                </a:highlight>
              </a:rPr>
              <a:t>river whose streams shall </a:t>
            </a:r>
            <a:br>
              <a:rPr lang="en-US" sz="3200" b="1" dirty="0">
                <a:highlight>
                  <a:srgbClr val="00FFFF"/>
                </a:highlight>
              </a:rPr>
            </a:br>
            <a:r>
              <a:rPr lang="en-US" sz="3200" b="1" dirty="0">
                <a:highlight>
                  <a:srgbClr val="00FFFF"/>
                </a:highlight>
              </a:rPr>
              <a:t>make glad </a:t>
            </a:r>
            <a:r>
              <a:rPr lang="en-US" sz="3200" b="1" dirty="0"/>
              <a:t>the city of God, the holy place of the tabernacle of the Most High. </a:t>
            </a:r>
          </a:p>
          <a:p>
            <a:pPr marL="0" indent="0">
              <a:buNone/>
            </a:pPr>
            <a:endParaRPr lang="en-US" sz="3200" b="1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7E303A-A5D5-C85C-09B0-B171309CBA26}"/>
              </a:ext>
            </a:extLst>
          </p:cNvPr>
          <p:cNvCxnSpPr>
            <a:cxnSpLocks/>
          </p:cNvCxnSpPr>
          <p:nvPr/>
        </p:nvCxnSpPr>
        <p:spPr>
          <a:xfrm flipV="1">
            <a:off x="124691" y="1496287"/>
            <a:ext cx="8880768" cy="1428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64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D521-F99A-FF03-82D1-3D553DF6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01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God is a Refuge from Military Attack  vs. 4-7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D00D-9CA1-2A21-76EF-DE25B4E5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77751"/>
            <a:ext cx="7886700" cy="399921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There is a </a:t>
            </a:r>
            <a:r>
              <a:rPr lang="en-US" sz="3200" b="1" dirty="0">
                <a:highlight>
                  <a:srgbClr val="00FFFF"/>
                </a:highlight>
              </a:rPr>
              <a:t>river whose streams shall </a:t>
            </a:r>
            <a:br>
              <a:rPr lang="en-US" sz="3200" b="1" dirty="0">
                <a:highlight>
                  <a:srgbClr val="00FFFF"/>
                </a:highlight>
              </a:rPr>
            </a:br>
            <a:r>
              <a:rPr lang="en-US" sz="3200" b="1" dirty="0">
                <a:highlight>
                  <a:srgbClr val="00FFFF"/>
                </a:highlight>
              </a:rPr>
              <a:t>make glad </a:t>
            </a:r>
            <a:r>
              <a:rPr lang="en-US" sz="3200" b="1" dirty="0"/>
              <a:t>the city of God, the holy place of the tabernacle of the Most High. </a:t>
            </a:r>
          </a:p>
          <a:p>
            <a:pPr marL="514350" indent="-514350">
              <a:buFont typeface="+mj-lt"/>
              <a:buAutoNum type="arabicPeriod" startAt="4"/>
            </a:pPr>
            <a:endParaRPr lang="en-US" sz="800" b="1" dirty="0"/>
          </a:p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God is in the midst of her, she </a:t>
            </a:r>
            <a:br>
              <a:rPr lang="en-US" sz="3200" b="1" dirty="0"/>
            </a:br>
            <a:r>
              <a:rPr lang="en-US" sz="3200" b="1" dirty="0"/>
              <a:t>shall not be moved; God shall help her, just at the break of dawn.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7E303A-A5D5-C85C-09B0-B171309CBA26}"/>
              </a:ext>
            </a:extLst>
          </p:cNvPr>
          <p:cNvCxnSpPr>
            <a:cxnSpLocks/>
          </p:cNvCxnSpPr>
          <p:nvPr/>
        </p:nvCxnSpPr>
        <p:spPr>
          <a:xfrm flipV="1">
            <a:off x="124691" y="1496287"/>
            <a:ext cx="8880768" cy="1428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10A014AF-840A-2CC0-E407-27ECFC052133}"/>
              </a:ext>
            </a:extLst>
          </p:cNvPr>
          <p:cNvSpPr/>
          <p:nvPr/>
        </p:nvSpPr>
        <p:spPr>
          <a:xfrm>
            <a:off x="1025236" y="2535371"/>
            <a:ext cx="2258291" cy="73385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691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D521-F99A-FF03-82D1-3D553DF6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01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God is a Refuge from Military Attack  vs. 4-7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D00D-9CA1-2A21-76EF-DE25B4E5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77751"/>
            <a:ext cx="7886700" cy="399921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There is a </a:t>
            </a:r>
            <a:r>
              <a:rPr lang="en-US" sz="3200" b="1" dirty="0">
                <a:highlight>
                  <a:srgbClr val="00FFFF"/>
                </a:highlight>
              </a:rPr>
              <a:t>river whose streams shall </a:t>
            </a:r>
            <a:br>
              <a:rPr lang="en-US" sz="3200" b="1" dirty="0">
                <a:highlight>
                  <a:srgbClr val="00FFFF"/>
                </a:highlight>
              </a:rPr>
            </a:br>
            <a:r>
              <a:rPr lang="en-US" sz="3200" b="1" dirty="0">
                <a:highlight>
                  <a:srgbClr val="00FFFF"/>
                </a:highlight>
              </a:rPr>
              <a:t>make glad </a:t>
            </a:r>
            <a:r>
              <a:rPr lang="en-US" sz="3200" b="1" dirty="0"/>
              <a:t>the city of God, the holy place of the tabernacle of the Most High. </a:t>
            </a:r>
          </a:p>
          <a:p>
            <a:pPr marL="514350" indent="-514350">
              <a:buFont typeface="+mj-lt"/>
              <a:buAutoNum type="arabicPeriod" startAt="4"/>
            </a:pPr>
            <a:endParaRPr lang="en-US" sz="800" b="1" dirty="0"/>
          </a:p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God is in the midst of her, she </a:t>
            </a:r>
            <a:br>
              <a:rPr lang="en-US" sz="3200" b="1" dirty="0"/>
            </a:br>
            <a:r>
              <a:rPr lang="en-US" sz="3200" b="1" dirty="0"/>
              <a:t>shall not be moved; God shall help her, just at the break of dawn.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7E303A-A5D5-C85C-09B0-B171309CBA26}"/>
              </a:ext>
            </a:extLst>
          </p:cNvPr>
          <p:cNvCxnSpPr>
            <a:cxnSpLocks/>
          </p:cNvCxnSpPr>
          <p:nvPr/>
        </p:nvCxnSpPr>
        <p:spPr>
          <a:xfrm flipV="1">
            <a:off x="124691" y="1496287"/>
            <a:ext cx="8880768" cy="1428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10A014AF-840A-2CC0-E407-27ECFC052133}"/>
              </a:ext>
            </a:extLst>
          </p:cNvPr>
          <p:cNvSpPr/>
          <p:nvPr/>
        </p:nvSpPr>
        <p:spPr>
          <a:xfrm>
            <a:off x="1011380" y="2535371"/>
            <a:ext cx="2258291" cy="73385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E2046D2-046F-5B19-1E80-9C3444E7D29B}"/>
              </a:ext>
            </a:extLst>
          </p:cNvPr>
          <p:cNvSpPr/>
          <p:nvPr/>
        </p:nvSpPr>
        <p:spPr>
          <a:xfrm>
            <a:off x="997526" y="4142509"/>
            <a:ext cx="3685309" cy="85898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76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D521-F99A-FF03-82D1-3D553DF6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01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God is a Refuge from Military Attack  vs. 4-7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D00D-9CA1-2A21-76EF-DE25B4E5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77751"/>
            <a:ext cx="7886700" cy="399921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There is a river whose streams shall </a:t>
            </a:r>
            <a:br>
              <a:rPr lang="en-US" sz="3200" b="1" dirty="0"/>
            </a:br>
            <a:r>
              <a:rPr lang="en-US" sz="3200" b="1" dirty="0"/>
              <a:t>make glad the city of God, the holy place of the tabernacle of the Most High. </a:t>
            </a:r>
          </a:p>
          <a:p>
            <a:pPr marL="514350" indent="-514350">
              <a:buFont typeface="+mj-lt"/>
              <a:buAutoNum type="arabicPeriod" startAt="4"/>
            </a:pPr>
            <a:endParaRPr lang="en-US" sz="800" b="1" dirty="0"/>
          </a:p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God is in the midst of her, she </a:t>
            </a:r>
            <a:br>
              <a:rPr lang="en-US" sz="3200" b="1" dirty="0"/>
            </a:br>
            <a:r>
              <a:rPr lang="en-US" sz="3200" b="1" dirty="0"/>
              <a:t>shall not be moved; God shall help her, </a:t>
            </a:r>
            <a:r>
              <a:rPr lang="en-US" sz="3200" b="1" dirty="0">
                <a:highlight>
                  <a:srgbClr val="FFFF00"/>
                </a:highlight>
              </a:rPr>
              <a:t>just at the break of dawn</a:t>
            </a:r>
            <a:r>
              <a:rPr lang="en-US" sz="3200" b="1" dirty="0"/>
              <a:t>.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7E303A-A5D5-C85C-09B0-B171309CBA26}"/>
              </a:ext>
            </a:extLst>
          </p:cNvPr>
          <p:cNvCxnSpPr>
            <a:cxnSpLocks/>
          </p:cNvCxnSpPr>
          <p:nvPr/>
        </p:nvCxnSpPr>
        <p:spPr>
          <a:xfrm flipV="1">
            <a:off x="124691" y="1496287"/>
            <a:ext cx="8880768" cy="1428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0D5F400-AE45-3A6C-0469-6991ACE7001C}"/>
              </a:ext>
            </a:extLst>
          </p:cNvPr>
          <p:cNvSpPr/>
          <p:nvPr/>
        </p:nvSpPr>
        <p:spPr>
          <a:xfrm>
            <a:off x="4710550" y="5681657"/>
            <a:ext cx="4294910" cy="1046751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C3CCF9-018D-EB90-D43A-4DCDC06A3B81}"/>
              </a:ext>
            </a:extLst>
          </p:cNvPr>
          <p:cNvSpPr txBox="1"/>
          <p:nvPr/>
        </p:nvSpPr>
        <p:spPr>
          <a:xfrm>
            <a:off x="4862946" y="5761463"/>
            <a:ext cx="40039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figure of God’s deliverance: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Ex. 14:27; Matt. 28:1</a:t>
            </a:r>
          </a:p>
        </p:txBody>
      </p:sp>
    </p:spTree>
    <p:extLst>
      <p:ext uri="{BB962C8B-B14F-4D97-AF65-F5344CB8AC3E}">
        <p14:creationId xmlns:p14="http://schemas.microsoft.com/office/powerpoint/2010/main" val="87621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D521-F99A-FF03-82D1-3D553DF6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01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God is a Refuge from Military Attack  vs. 4-7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D00D-9CA1-2A21-76EF-DE25B4E5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05461"/>
            <a:ext cx="7886700" cy="399921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The nations raged, the kingdoms were moved; He uttered His voice, the earth melted. </a:t>
            </a:r>
          </a:p>
          <a:p>
            <a:pPr marL="514350" indent="-514350">
              <a:buFont typeface="+mj-lt"/>
              <a:buAutoNum type="arabicPeriod" startAt="6"/>
            </a:pPr>
            <a:endParaRPr lang="en-US" sz="800" b="1" dirty="0"/>
          </a:p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The Lord of hosts is with us; the God of Jacob is our refuge.</a:t>
            </a:r>
          </a:p>
          <a:p>
            <a:pPr marL="0" indent="0" algn="r">
              <a:buNone/>
            </a:pPr>
            <a:r>
              <a:rPr lang="en-US" sz="3200" b="1" dirty="0"/>
              <a:t>Selah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7E303A-A5D5-C85C-09B0-B171309CBA26}"/>
              </a:ext>
            </a:extLst>
          </p:cNvPr>
          <p:cNvCxnSpPr>
            <a:cxnSpLocks/>
          </p:cNvCxnSpPr>
          <p:nvPr/>
        </p:nvCxnSpPr>
        <p:spPr>
          <a:xfrm flipV="1">
            <a:off x="124691" y="1496287"/>
            <a:ext cx="8880768" cy="1428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1085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D521-F99A-FF03-82D1-3D553DF6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01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God is a Refuge from Military Attack  vs. 4-7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D00D-9CA1-2A21-76EF-DE25B4E5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05461"/>
            <a:ext cx="7886700" cy="399921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The nations raged, the kingdoms were moved; </a:t>
            </a:r>
            <a:r>
              <a:rPr lang="en-US" sz="3200" b="1" dirty="0">
                <a:highlight>
                  <a:srgbClr val="FFFF00"/>
                </a:highlight>
              </a:rPr>
              <a:t>He uttered His voice, the earth melted</a:t>
            </a:r>
            <a:r>
              <a:rPr lang="en-US" sz="3200" b="1" dirty="0"/>
              <a:t>. </a:t>
            </a:r>
          </a:p>
          <a:p>
            <a:pPr marL="514350" indent="-514350">
              <a:buFont typeface="+mj-lt"/>
              <a:buAutoNum type="arabicPeriod" startAt="6"/>
            </a:pPr>
            <a:endParaRPr lang="en-US" sz="800" b="1" dirty="0"/>
          </a:p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The Lord of hosts is with us; the God of Jacob is our refuge.</a:t>
            </a:r>
          </a:p>
          <a:p>
            <a:pPr marL="0" indent="0" algn="r">
              <a:buNone/>
            </a:pPr>
            <a:r>
              <a:rPr lang="en-US" sz="3200" b="1" dirty="0"/>
              <a:t>Selah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7E303A-A5D5-C85C-09B0-B171309CBA26}"/>
              </a:ext>
            </a:extLst>
          </p:cNvPr>
          <p:cNvCxnSpPr>
            <a:cxnSpLocks/>
          </p:cNvCxnSpPr>
          <p:nvPr/>
        </p:nvCxnSpPr>
        <p:spPr>
          <a:xfrm flipV="1">
            <a:off x="124691" y="1496287"/>
            <a:ext cx="8880768" cy="1428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4B42EF53-6448-E1CF-4607-7392F43CA622}"/>
              </a:ext>
            </a:extLst>
          </p:cNvPr>
          <p:cNvSpPr/>
          <p:nvPr/>
        </p:nvSpPr>
        <p:spPr>
          <a:xfrm>
            <a:off x="5957455" y="2535371"/>
            <a:ext cx="2092033" cy="73385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931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D521-F99A-FF03-82D1-3D553DF6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01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God is a Refuge from Military Attack  vs. 4-7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D00D-9CA1-2A21-76EF-DE25B4E5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05461"/>
            <a:ext cx="7886700" cy="399921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The </a:t>
            </a:r>
            <a:r>
              <a:rPr lang="en-US" sz="3200" b="1" dirty="0">
                <a:highlight>
                  <a:srgbClr val="FFFF00"/>
                </a:highlight>
              </a:rPr>
              <a:t>nations raged</a:t>
            </a:r>
            <a:r>
              <a:rPr lang="en-US" sz="3200" b="1" dirty="0"/>
              <a:t>, the </a:t>
            </a:r>
            <a:r>
              <a:rPr lang="en-US" sz="3200" b="1" dirty="0">
                <a:highlight>
                  <a:srgbClr val="FFFF00"/>
                </a:highlight>
              </a:rPr>
              <a:t>kingdoms were moved</a:t>
            </a:r>
            <a:r>
              <a:rPr lang="en-US" sz="3200" b="1" dirty="0"/>
              <a:t>; He uttered His voice, the earth melted. </a:t>
            </a:r>
          </a:p>
          <a:p>
            <a:pPr marL="514350" indent="-514350">
              <a:buFont typeface="+mj-lt"/>
              <a:buAutoNum type="arabicPeriod" startAt="6"/>
            </a:pPr>
            <a:endParaRPr lang="en-US" sz="800" b="1" dirty="0"/>
          </a:p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The Lord of hosts is </a:t>
            </a:r>
            <a:r>
              <a:rPr lang="en-US" sz="3200" b="1" dirty="0">
                <a:highlight>
                  <a:srgbClr val="00FFFF"/>
                </a:highlight>
              </a:rPr>
              <a:t>with us</a:t>
            </a:r>
            <a:r>
              <a:rPr lang="en-US" sz="3200" b="1" dirty="0"/>
              <a:t>; the God of Jacob is </a:t>
            </a:r>
            <a:r>
              <a:rPr lang="en-US" sz="3200" b="1" dirty="0">
                <a:highlight>
                  <a:srgbClr val="00FFFF"/>
                </a:highlight>
              </a:rPr>
              <a:t>our refuge</a:t>
            </a:r>
            <a:r>
              <a:rPr lang="en-US" sz="3200" b="1" dirty="0"/>
              <a:t>.</a:t>
            </a:r>
          </a:p>
          <a:p>
            <a:pPr marL="0" indent="0" algn="r">
              <a:buNone/>
            </a:pPr>
            <a:r>
              <a:rPr lang="en-US" sz="3200" b="1" dirty="0"/>
              <a:t>Selah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7E303A-A5D5-C85C-09B0-B171309CBA26}"/>
              </a:ext>
            </a:extLst>
          </p:cNvPr>
          <p:cNvCxnSpPr>
            <a:cxnSpLocks/>
          </p:cNvCxnSpPr>
          <p:nvPr/>
        </p:nvCxnSpPr>
        <p:spPr>
          <a:xfrm flipV="1">
            <a:off x="124691" y="1496287"/>
            <a:ext cx="8880768" cy="1428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7485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D521-F99A-FF03-82D1-3D553DF6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01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God is Exalted Among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the Nations  vs. 8-11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D00D-9CA1-2A21-76EF-DE25B4E5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05461"/>
            <a:ext cx="7886700" cy="399921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en-US" sz="3200" b="1" dirty="0"/>
              <a:t>Come, </a:t>
            </a:r>
            <a:r>
              <a:rPr lang="en-US" sz="3200" b="1" dirty="0">
                <a:highlight>
                  <a:srgbClr val="FFFF00"/>
                </a:highlight>
              </a:rPr>
              <a:t>behold the works of the Lord</a:t>
            </a:r>
            <a:r>
              <a:rPr lang="en-US" sz="3200" b="1" dirty="0"/>
              <a:t>, </a:t>
            </a:r>
            <a:br>
              <a:rPr lang="en-US" sz="3200" b="1" dirty="0"/>
            </a:br>
            <a:r>
              <a:rPr lang="en-US" sz="3200" b="1" dirty="0"/>
              <a:t>Who has made desolations in the earth. </a:t>
            </a:r>
          </a:p>
          <a:p>
            <a:pPr marL="514350" indent="-514350">
              <a:buFont typeface="+mj-lt"/>
              <a:buAutoNum type="arabicPeriod" startAt="8"/>
            </a:pPr>
            <a:endParaRPr lang="en-US" sz="800" b="1" dirty="0"/>
          </a:p>
          <a:p>
            <a:pPr marL="514350" indent="-514350">
              <a:buFont typeface="+mj-lt"/>
              <a:buAutoNum type="arabicPeriod" startAt="8"/>
            </a:pPr>
            <a:r>
              <a:rPr lang="en-US" sz="3200" b="1" dirty="0"/>
              <a:t>He makes wars cease to the end of the earth; He breaks the bow and cuts the spear in two; He burns the chariot in the fire.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7E303A-A5D5-C85C-09B0-B171309CBA26}"/>
              </a:ext>
            </a:extLst>
          </p:cNvPr>
          <p:cNvCxnSpPr>
            <a:cxnSpLocks/>
          </p:cNvCxnSpPr>
          <p:nvPr/>
        </p:nvCxnSpPr>
        <p:spPr>
          <a:xfrm flipV="1">
            <a:off x="124691" y="1496287"/>
            <a:ext cx="8880768" cy="1428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975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D521-F99A-FF03-82D1-3D553DF6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01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God is Exalted Among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the Nations  vs. 8-11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D00D-9CA1-2A21-76EF-DE25B4E5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05461"/>
            <a:ext cx="7886700" cy="3999211"/>
          </a:xfrm>
        </p:spPr>
        <p:txBody>
          <a:bodyPr>
            <a:normAutofit/>
          </a:bodyPr>
          <a:lstStyle/>
          <a:p>
            <a:pPr marL="514350" indent="-514350">
              <a:buSzPct val="87000"/>
              <a:buFont typeface="+mj-lt"/>
              <a:buAutoNum type="arabicPeriod" startAt="10"/>
            </a:pPr>
            <a:r>
              <a:rPr lang="en-US" sz="3200" b="1" dirty="0">
                <a:highlight>
                  <a:srgbClr val="FFFF00"/>
                </a:highlight>
              </a:rPr>
              <a:t>Be still, and know that I am God</a:t>
            </a:r>
            <a:r>
              <a:rPr lang="en-US" sz="3200" b="1" dirty="0"/>
              <a:t>; </a:t>
            </a:r>
            <a:br>
              <a:rPr lang="en-US" sz="3200" b="1" dirty="0"/>
            </a:br>
            <a:r>
              <a:rPr lang="en-US" sz="3200" b="1" dirty="0"/>
              <a:t>I will be exalted among the nations, </a:t>
            </a:r>
            <a:br>
              <a:rPr lang="en-US" sz="3200" b="1" dirty="0"/>
            </a:br>
            <a:r>
              <a:rPr lang="en-US" sz="3200" b="1" dirty="0"/>
              <a:t>I will be exalted in the earth! </a:t>
            </a:r>
          </a:p>
          <a:p>
            <a:pPr marL="514350" indent="-514350">
              <a:buSzPct val="87000"/>
              <a:buFont typeface="+mj-lt"/>
              <a:buAutoNum type="arabicPeriod" startAt="10"/>
            </a:pPr>
            <a:endParaRPr lang="en-US" sz="900" b="1" dirty="0"/>
          </a:p>
          <a:p>
            <a:pPr marL="514350" indent="-514350">
              <a:buSzPct val="87000"/>
              <a:buFont typeface="+mj-lt"/>
              <a:buAutoNum type="arabicPeriod" startAt="10"/>
            </a:pPr>
            <a:r>
              <a:rPr lang="en-US" sz="3200" b="1" dirty="0"/>
              <a:t>The Lord of hosts is with us; the God of Jacob is our refuge.</a:t>
            </a:r>
          </a:p>
          <a:p>
            <a:pPr marL="0" indent="0" algn="r">
              <a:buNone/>
            </a:pPr>
            <a:r>
              <a:rPr lang="en-US" sz="3200" b="1" dirty="0"/>
              <a:t>Selah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7E303A-A5D5-C85C-09B0-B171309CBA26}"/>
              </a:ext>
            </a:extLst>
          </p:cNvPr>
          <p:cNvCxnSpPr>
            <a:cxnSpLocks/>
          </p:cNvCxnSpPr>
          <p:nvPr/>
        </p:nvCxnSpPr>
        <p:spPr>
          <a:xfrm flipV="1">
            <a:off x="124691" y="1496287"/>
            <a:ext cx="8880768" cy="1428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8064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AD19B-52B6-A9A6-B12D-B0D734B2E35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What Psalm 46 teaches us </a:t>
            </a:r>
            <a:br>
              <a:rPr lang="en-US" b="1" dirty="0">
                <a:solidFill>
                  <a:schemeClr val="bg1"/>
                </a:solidFill>
                <a:latin typeface="+mn-lt"/>
              </a:rPr>
            </a:br>
            <a:r>
              <a:rPr lang="en-US" b="1" dirty="0">
                <a:solidFill>
                  <a:schemeClr val="bg1"/>
                </a:solidFill>
                <a:latin typeface="+mn-lt"/>
              </a:rPr>
              <a:t>about our God!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37DDF-2DBB-503F-B2B5-E816AC6D1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99855"/>
            <a:ext cx="7886700" cy="3877108"/>
          </a:xfrm>
        </p:spPr>
        <p:txBody>
          <a:bodyPr/>
          <a:lstStyle/>
          <a:p>
            <a:r>
              <a:rPr lang="en-US" b="1" dirty="0"/>
              <a:t>Our Refuge, Strength, Present Help (v. 1)</a:t>
            </a:r>
          </a:p>
          <a:p>
            <a:r>
              <a:rPr lang="en-US" b="1" dirty="0"/>
              <a:t>Our Peace (v. 4) </a:t>
            </a:r>
          </a:p>
          <a:p>
            <a:r>
              <a:rPr lang="en-US" b="1" dirty="0"/>
              <a:t>Our Stability and Deliverance (v. 5)</a:t>
            </a:r>
          </a:p>
          <a:p>
            <a:r>
              <a:rPr lang="en-US" b="1" dirty="0"/>
              <a:t>God is Sovereign – over all the earth and the kingdoms of men (v. 6)</a:t>
            </a:r>
          </a:p>
        </p:txBody>
      </p:sp>
    </p:spTree>
    <p:extLst>
      <p:ext uri="{BB962C8B-B14F-4D97-AF65-F5344CB8AC3E}">
        <p14:creationId xmlns:p14="http://schemas.microsoft.com/office/powerpoint/2010/main" val="3598429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bak Fort | Visit iran">
            <a:extLst>
              <a:ext uri="{FF2B5EF4-FFF2-40B4-BE49-F238E27FC236}">
                <a16:creationId xmlns:a16="http://schemas.microsoft.com/office/drawing/2014/main" id="{2C9F36BE-7693-FB55-F1EB-A9FBC970EB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3" r="7532"/>
          <a:stretch/>
        </p:blipFill>
        <p:spPr bwMode="auto">
          <a:xfrm>
            <a:off x="-1" y="83122"/>
            <a:ext cx="9144001" cy="560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489091D-9CCB-4648-3F86-0FD07BF7B1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81750" y="249376"/>
            <a:ext cx="6199909" cy="1454727"/>
          </a:xfrm>
        </p:spPr>
        <p:txBody>
          <a:bodyPr>
            <a:noAutofit/>
          </a:bodyPr>
          <a:lstStyle/>
          <a:p>
            <a:pPr algn="r"/>
            <a:r>
              <a:rPr lang="en-US" sz="4800" dirty="0">
                <a:ln w="3175">
                  <a:solidFill>
                    <a:schemeClr val="bg1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God is Our Refuge and Strength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18B428-68FE-D324-E61B-52FE5F698E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901902"/>
            <a:ext cx="6858000" cy="609744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Psalm 46</a:t>
            </a:r>
          </a:p>
        </p:txBody>
      </p:sp>
    </p:spTree>
    <p:extLst>
      <p:ext uri="{BB962C8B-B14F-4D97-AF65-F5344CB8AC3E}">
        <p14:creationId xmlns:p14="http://schemas.microsoft.com/office/powerpoint/2010/main" val="3822052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61B1CF3-DFF6-B988-9142-98F57FFE238D}"/>
              </a:ext>
            </a:extLst>
          </p:cNvPr>
          <p:cNvSpPr/>
          <p:nvPr/>
        </p:nvSpPr>
        <p:spPr>
          <a:xfrm>
            <a:off x="1620983" y="5155176"/>
            <a:ext cx="5902034" cy="1120933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1AD19B-52B6-A9A6-B12D-B0D734B2E35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What Psalm 46 teaches us </a:t>
            </a:r>
            <a:br>
              <a:rPr lang="en-US" b="1" dirty="0">
                <a:solidFill>
                  <a:schemeClr val="bg1"/>
                </a:solidFill>
                <a:latin typeface="+mn-lt"/>
              </a:rPr>
            </a:br>
            <a:r>
              <a:rPr lang="en-US" b="1" dirty="0">
                <a:solidFill>
                  <a:schemeClr val="bg1"/>
                </a:solidFill>
                <a:latin typeface="+mn-lt"/>
              </a:rPr>
              <a:t>about our God!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37DDF-2DBB-503F-B2B5-E816AC6D1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99854"/>
            <a:ext cx="7886700" cy="4193019"/>
          </a:xfrm>
        </p:spPr>
        <p:txBody>
          <a:bodyPr/>
          <a:lstStyle/>
          <a:p>
            <a:r>
              <a:rPr lang="en-US" b="1" dirty="0"/>
              <a:t>Our Refuge, Strength, Present Help (v. 1)</a:t>
            </a:r>
          </a:p>
          <a:p>
            <a:r>
              <a:rPr lang="en-US" b="1" dirty="0"/>
              <a:t>Our Peace (v. 4) </a:t>
            </a:r>
          </a:p>
          <a:p>
            <a:r>
              <a:rPr lang="en-US" b="1" dirty="0"/>
              <a:t>Our Stability and Deliverance (v. 5)</a:t>
            </a:r>
          </a:p>
          <a:p>
            <a:r>
              <a:rPr lang="en-US" b="1" dirty="0"/>
              <a:t>God is Sovereign – over all the earth and the kingdoms of men (v. 6)</a:t>
            </a:r>
          </a:p>
          <a:p>
            <a:endParaRPr lang="en-US" b="1" dirty="0"/>
          </a:p>
          <a:p>
            <a:pPr marL="0" indent="0" algn="ctr">
              <a:buNone/>
            </a:pPr>
            <a:r>
              <a:rPr lang="en-US" b="1" dirty="0"/>
              <a:t>Have you made the God of Jacob </a:t>
            </a:r>
            <a:br>
              <a:rPr lang="en-US" b="1" dirty="0"/>
            </a:br>
            <a:r>
              <a:rPr lang="en-US" b="1" dirty="0"/>
              <a:t>your </a:t>
            </a:r>
            <a:r>
              <a:rPr lang="en-US" sz="3200" b="1" dirty="0"/>
              <a:t>refuge</a:t>
            </a:r>
            <a:r>
              <a:rPr lang="en-US" b="1" dirty="0"/>
              <a:t> and </a:t>
            </a:r>
            <a:r>
              <a:rPr lang="en-US" sz="3200" b="1" dirty="0"/>
              <a:t>strength</a:t>
            </a:r>
            <a:r>
              <a:rPr lang="en-US" b="1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225557493"/>
      </p:ext>
    </p:extLst>
  </p:cSld>
  <p:clrMapOvr>
    <a:masterClrMapping/>
  </p:clrMapOvr>
  <p:transition spd="slow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814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D521-F99A-FF03-82D1-3D553DF6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011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God is a Refuge from Natural Catastrophes  vs. 1-3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D00D-9CA1-2A21-76EF-DE25B4E5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97269"/>
            <a:ext cx="7886700" cy="367969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is our refuge and strength, </a:t>
            </a:r>
            <a:br>
              <a:rPr lang="en-US" sz="3200" b="1" dirty="0"/>
            </a:br>
            <a:r>
              <a:rPr lang="en-US" sz="3200" b="1" dirty="0"/>
              <a:t>a very present help in trouble.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7E303A-A5D5-C85C-09B0-B171309CBA26}"/>
              </a:ext>
            </a:extLst>
          </p:cNvPr>
          <p:cNvCxnSpPr>
            <a:cxnSpLocks/>
          </p:cNvCxnSpPr>
          <p:nvPr/>
        </p:nvCxnSpPr>
        <p:spPr>
          <a:xfrm flipV="1">
            <a:off x="124691" y="1496287"/>
            <a:ext cx="8880768" cy="1428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astle on Mountain Peak Clipart | +1,566,198 clip arts">
            <a:extLst>
              <a:ext uri="{FF2B5EF4-FFF2-40B4-BE49-F238E27FC236}">
                <a16:creationId xmlns:a16="http://schemas.microsoft.com/office/drawing/2014/main" id="{C4769871-1052-DE74-1F08-486B535E8E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83" r="17245" b="50855"/>
          <a:stretch/>
        </p:blipFill>
        <p:spPr bwMode="auto">
          <a:xfrm>
            <a:off x="5264728" y="4119063"/>
            <a:ext cx="3491346" cy="273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63996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D521-F99A-FF03-82D1-3D553DF6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011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God is a Refuge from Natural Catastrophes  vs. 1-3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D00D-9CA1-2A21-76EF-DE25B4E5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97269"/>
            <a:ext cx="7886700" cy="367969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is our </a:t>
            </a:r>
            <a:r>
              <a:rPr lang="en-US" sz="3200" b="1" dirty="0">
                <a:highlight>
                  <a:srgbClr val="FFFF00"/>
                </a:highlight>
              </a:rPr>
              <a:t>refuge</a:t>
            </a:r>
            <a:r>
              <a:rPr lang="en-US" sz="3200" b="1" dirty="0"/>
              <a:t> and strength, </a:t>
            </a:r>
            <a:br>
              <a:rPr lang="en-US" sz="3200" b="1" dirty="0"/>
            </a:br>
            <a:r>
              <a:rPr lang="en-US" sz="3200" b="1" dirty="0"/>
              <a:t>a very present help in trouble.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7E303A-A5D5-C85C-09B0-B171309CBA26}"/>
              </a:ext>
            </a:extLst>
          </p:cNvPr>
          <p:cNvCxnSpPr>
            <a:cxnSpLocks/>
          </p:cNvCxnSpPr>
          <p:nvPr/>
        </p:nvCxnSpPr>
        <p:spPr>
          <a:xfrm flipV="1">
            <a:off x="124691" y="1496287"/>
            <a:ext cx="8880768" cy="1428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astle on Mountain Peak Clipart | +1,566,198 clip arts">
            <a:extLst>
              <a:ext uri="{FF2B5EF4-FFF2-40B4-BE49-F238E27FC236}">
                <a16:creationId xmlns:a16="http://schemas.microsoft.com/office/drawing/2014/main" id="{C4769871-1052-DE74-1F08-486B535E8E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83" r="17245" b="50855"/>
          <a:stretch/>
        </p:blipFill>
        <p:spPr bwMode="auto">
          <a:xfrm>
            <a:off x="5264728" y="4119063"/>
            <a:ext cx="3491346" cy="273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16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D521-F99A-FF03-82D1-3D553DF6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011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God is a Refuge from Natural Catastrophes  vs. 1-3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D00D-9CA1-2A21-76EF-DE25B4E5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97269"/>
            <a:ext cx="7886700" cy="367969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is our refuge and </a:t>
            </a:r>
            <a:r>
              <a:rPr lang="en-US" sz="3200" b="1" dirty="0">
                <a:highlight>
                  <a:srgbClr val="FFFF00"/>
                </a:highlight>
              </a:rPr>
              <a:t>strength</a:t>
            </a:r>
            <a:r>
              <a:rPr lang="en-US" sz="3200" b="1" dirty="0"/>
              <a:t>, </a:t>
            </a:r>
            <a:br>
              <a:rPr lang="en-US" sz="3200" b="1" dirty="0"/>
            </a:br>
            <a:r>
              <a:rPr lang="en-US" sz="3200" b="1" dirty="0"/>
              <a:t>a very present help in trouble.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7E303A-A5D5-C85C-09B0-B171309CBA26}"/>
              </a:ext>
            </a:extLst>
          </p:cNvPr>
          <p:cNvCxnSpPr>
            <a:cxnSpLocks/>
          </p:cNvCxnSpPr>
          <p:nvPr/>
        </p:nvCxnSpPr>
        <p:spPr>
          <a:xfrm flipV="1">
            <a:off x="124691" y="1496287"/>
            <a:ext cx="8880768" cy="1428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astle on Mountain Peak Clipart | +1,566,198 clip arts">
            <a:extLst>
              <a:ext uri="{FF2B5EF4-FFF2-40B4-BE49-F238E27FC236}">
                <a16:creationId xmlns:a16="http://schemas.microsoft.com/office/drawing/2014/main" id="{C4769871-1052-DE74-1F08-486B535E8E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83" r="17245" b="50855"/>
          <a:stretch/>
        </p:blipFill>
        <p:spPr bwMode="auto">
          <a:xfrm>
            <a:off x="5264728" y="4119063"/>
            <a:ext cx="3491346" cy="273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22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D521-F99A-FF03-82D1-3D553DF6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011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God is a Refuge from Natural Catastrophes  vs. 1-3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D00D-9CA1-2A21-76EF-DE25B4E5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97269"/>
            <a:ext cx="7886700" cy="367969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is our refuge and strength, </a:t>
            </a:r>
            <a:br>
              <a:rPr lang="en-US" sz="3200" b="1" dirty="0"/>
            </a:br>
            <a:r>
              <a:rPr lang="en-US" sz="3200" b="1" dirty="0"/>
              <a:t>a </a:t>
            </a:r>
            <a:r>
              <a:rPr lang="en-US" sz="3200" b="1" dirty="0">
                <a:highlight>
                  <a:srgbClr val="FFFF00"/>
                </a:highlight>
              </a:rPr>
              <a:t>very present help</a:t>
            </a:r>
            <a:r>
              <a:rPr lang="en-US" sz="3200" b="1" dirty="0"/>
              <a:t> in trouble.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7E303A-A5D5-C85C-09B0-B171309CBA26}"/>
              </a:ext>
            </a:extLst>
          </p:cNvPr>
          <p:cNvCxnSpPr>
            <a:cxnSpLocks/>
          </p:cNvCxnSpPr>
          <p:nvPr/>
        </p:nvCxnSpPr>
        <p:spPr>
          <a:xfrm flipV="1">
            <a:off x="124691" y="1496287"/>
            <a:ext cx="8880768" cy="1428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astle on Mountain Peak Clipart | +1,566,198 clip arts">
            <a:extLst>
              <a:ext uri="{FF2B5EF4-FFF2-40B4-BE49-F238E27FC236}">
                <a16:creationId xmlns:a16="http://schemas.microsoft.com/office/drawing/2014/main" id="{C4769871-1052-DE74-1F08-486B535E8E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83" r="17245" b="50855"/>
          <a:stretch/>
        </p:blipFill>
        <p:spPr bwMode="auto">
          <a:xfrm>
            <a:off x="5264728" y="4119063"/>
            <a:ext cx="3491346" cy="273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8548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D521-F99A-FF03-82D1-3D553DF6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011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God is a Refuge from Natural Catastrophes  vs. 1-3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D00D-9CA1-2A21-76EF-DE25B4E5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77751"/>
            <a:ext cx="7886700" cy="399921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200" b="1" dirty="0">
                <a:highlight>
                  <a:srgbClr val="00FFFF"/>
                </a:highlight>
              </a:rPr>
              <a:t>Therefore we will not fear</a:t>
            </a:r>
            <a:r>
              <a:rPr lang="en-US" sz="3200" b="1" dirty="0"/>
              <a:t>, even though the earth be removed, and though the mountains be carried into the midst of the sea;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Though its waters roar and be troubled, though the mountains shake with its swelling.</a:t>
            </a:r>
            <a:br>
              <a:rPr lang="en-US" sz="3200" b="1" dirty="0"/>
            </a:b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Selah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7E303A-A5D5-C85C-09B0-B171309CBA26}"/>
              </a:ext>
            </a:extLst>
          </p:cNvPr>
          <p:cNvCxnSpPr>
            <a:cxnSpLocks/>
          </p:cNvCxnSpPr>
          <p:nvPr/>
        </p:nvCxnSpPr>
        <p:spPr>
          <a:xfrm flipV="1">
            <a:off x="124691" y="1496287"/>
            <a:ext cx="8880768" cy="1428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378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D521-F99A-FF03-82D1-3D553DF6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011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God is a Refuge from Natural Catastrophes  vs. 1-3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D00D-9CA1-2A21-76EF-DE25B4E5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77751"/>
            <a:ext cx="7886700" cy="399921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Therefore we will not fear, even though the </a:t>
            </a:r>
            <a:r>
              <a:rPr lang="en-US" sz="3200" b="1" dirty="0">
                <a:highlight>
                  <a:srgbClr val="FFFF00"/>
                </a:highlight>
              </a:rPr>
              <a:t>earth be removed</a:t>
            </a:r>
            <a:r>
              <a:rPr lang="en-US" sz="3200" b="1" dirty="0"/>
              <a:t>, and though the </a:t>
            </a:r>
            <a:r>
              <a:rPr lang="en-US" sz="3200" b="1" dirty="0">
                <a:highlight>
                  <a:srgbClr val="FFFF00"/>
                </a:highlight>
              </a:rPr>
              <a:t>mountains be carried into the midst of the sea</a:t>
            </a:r>
            <a:r>
              <a:rPr lang="en-US" sz="3200" b="1" dirty="0"/>
              <a:t>;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Though its </a:t>
            </a:r>
            <a:r>
              <a:rPr lang="en-US" sz="3200" b="1" dirty="0">
                <a:highlight>
                  <a:srgbClr val="FFFF00"/>
                </a:highlight>
              </a:rPr>
              <a:t>waters roar and be troubled</a:t>
            </a:r>
            <a:r>
              <a:rPr lang="en-US" sz="3200" b="1" dirty="0"/>
              <a:t>, though the </a:t>
            </a:r>
            <a:r>
              <a:rPr lang="en-US" sz="3200" b="1" dirty="0">
                <a:highlight>
                  <a:srgbClr val="FFFF00"/>
                </a:highlight>
              </a:rPr>
              <a:t>mountains shake with its swelling</a:t>
            </a:r>
            <a:r>
              <a:rPr lang="en-US" sz="3200" b="1" dirty="0"/>
              <a:t>.</a:t>
            </a:r>
            <a:br>
              <a:rPr lang="en-US" sz="3200" b="1" dirty="0"/>
            </a:b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Selah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7E303A-A5D5-C85C-09B0-B171309CBA26}"/>
              </a:ext>
            </a:extLst>
          </p:cNvPr>
          <p:cNvCxnSpPr>
            <a:cxnSpLocks/>
          </p:cNvCxnSpPr>
          <p:nvPr/>
        </p:nvCxnSpPr>
        <p:spPr>
          <a:xfrm flipV="1">
            <a:off x="124691" y="1496287"/>
            <a:ext cx="8880768" cy="1428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3702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D521-F99A-FF03-82D1-3D553DF6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5011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God is a Refuge from Natural Catastrophes  vs. 1-3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ED00D-9CA1-2A21-76EF-DE25B4E5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77751"/>
            <a:ext cx="7886700" cy="399921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Therefore we will not fear, even though the </a:t>
            </a:r>
            <a:r>
              <a:rPr lang="en-US" sz="3200" b="1" dirty="0">
                <a:highlight>
                  <a:srgbClr val="FFFF00"/>
                </a:highlight>
              </a:rPr>
              <a:t>earth be removed</a:t>
            </a:r>
            <a:r>
              <a:rPr lang="en-US" sz="3200" b="1" dirty="0"/>
              <a:t>, and though the </a:t>
            </a:r>
            <a:r>
              <a:rPr lang="en-US" sz="3200" b="1" dirty="0">
                <a:highlight>
                  <a:srgbClr val="FFFF00"/>
                </a:highlight>
              </a:rPr>
              <a:t>mountains be carried into the midst of the sea</a:t>
            </a:r>
            <a:r>
              <a:rPr lang="en-US" sz="3200" b="1" dirty="0"/>
              <a:t>;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Though its </a:t>
            </a:r>
            <a:r>
              <a:rPr lang="en-US" sz="3200" b="1" dirty="0">
                <a:highlight>
                  <a:srgbClr val="FFFF00"/>
                </a:highlight>
              </a:rPr>
              <a:t>waters roar and be troubled</a:t>
            </a:r>
            <a:r>
              <a:rPr lang="en-US" sz="3200" b="1" dirty="0"/>
              <a:t>, though the </a:t>
            </a:r>
            <a:r>
              <a:rPr lang="en-US" sz="3200" b="1" dirty="0">
                <a:highlight>
                  <a:srgbClr val="FFFF00"/>
                </a:highlight>
              </a:rPr>
              <a:t>mountains shake with its swelling</a:t>
            </a:r>
            <a:r>
              <a:rPr lang="en-US" sz="3200" b="1" dirty="0"/>
              <a:t>.</a:t>
            </a:r>
            <a:br>
              <a:rPr lang="en-US" sz="3200" b="1" dirty="0"/>
            </a:b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Selah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7E303A-A5D5-C85C-09B0-B171309CBA26}"/>
              </a:ext>
            </a:extLst>
          </p:cNvPr>
          <p:cNvCxnSpPr>
            <a:cxnSpLocks/>
          </p:cNvCxnSpPr>
          <p:nvPr/>
        </p:nvCxnSpPr>
        <p:spPr>
          <a:xfrm flipV="1">
            <a:off x="124691" y="1496287"/>
            <a:ext cx="8880768" cy="14287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253C1DA0-6C32-AB3B-6F73-BD8305F74269}"/>
              </a:ext>
            </a:extLst>
          </p:cNvPr>
          <p:cNvSpPr/>
          <p:nvPr/>
        </p:nvSpPr>
        <p:spPr>
          <a:xfrm>
            <a:off x="955966" y="2937159"/>
            <a:ext cx="2258291" cy="73385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AC0B80E-D72C-DBE0-FB5C-4AB66CE5BF98}"/>
              </a:ext>
            </a:extLst>
          </p:cNvPr>
          <p:cNvSpPr/>
          <p:nvPr/>
        </p:nvSpPr>
        <p:spPr>
          <a:xfrm>
            <a:off x="2978731" y="4433457"/>
            <a:ext cx="2258291" cy="73385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804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</TotalTime>
  <Words>931</Words>
  <Application>Microsoft Office PowerPoint</Application>
  <PresentationFormat>On-screen Show (4:3)</PresentationFormat>
  <Paragraphs>77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Arial Black</vt:lpstr>
      <vt:lpstr>Calibri</vt:lpstr>
      <vt:lpstr>Calibri Light</vt:lpstr>
      <vt:lpstr>2_Office Theme</vt:lpstr>
      <vt:lpstr>3_Office Theme</vt:lpstr>
      <vt:lpstr>PowerPoint Presentation</vt:lpstr>
      <vt:lpstr>God is Our Refuge and Strength</vt:lpstr>
      <vt:lpstr>1. God is a Refuge from Natural Catastrophes  vs. 1-3</vt:lpstr>
      <vt:lpstr>1. God is a Refuge from Natural Catastrophes  vs. 1-3</vt:lpstr>
      <vt:lpstr>1. God is a Refuge from Natural Catastrophes  vs. 1-3</vt:lpstr>
      <vt:lpstr>1. God is a Refuge from Natural Catastrophes  vs. 1-3</vt:lpstr>
      <vt:lpstr>1. God is a Refuge from Natural Catastrophes  vs. 1-3</vt:lpstr>
      <vt:lpstr>1. God is a Refuge from Natural Catastrophes  vs. 1-3</vt:lpstr>
      <vt:lpstr>1. God is a Refuge from Natural Catastrophes  vs. 1-3</vt:lpstr>
      <vt:lpstr>2. God is a Refuge from Military Attack  vs. 4-7</vt:lpstr>
      <vt:lpstr>2. God is a Refuge from Military Attack  vs. 4-7</vt:lpstr>
      <vt:lpstr>2. God is a Refuge from Military Attack  vs. 4-7</vt:lpstr>
      <vt:lpstr>2. God is a Refuge from Military Attack  vs. 4-7</vt:lpstr>
      <vt:lpstr>2. God is a Refuge from Military Attack  vs. 4-7</vt:lpstr>
      <vt:lpstr>2. God is a Refuge from Military Attack  vs. 4-7</vt:lpstr>
      <vt:lpstr>2. God is a Refuge from Military Attack  vs. 4-7</vt:lpstr>
      <vt:lpstr>3. God is Exalted Among  the Nations  vs. 8-11</vt:lpstr>
      <vt:lpstr>3. God is Exalted Among  the Nations  vs. 8-11</vt:lpstr>
      <vt:lpstr>What Psalm 46 teaches us  about our God! </vt:lpstr>
      <vt:lpstr>What Psalm 46 teaches us  about our God!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130</cp:revision>
  <dcterms:created xsi:type="dcterms:W3CDTF">2008-03-16T18:22:36Z</dcterms:created>
  <dcterms:modified xsi:type="dcterms:W3CDTF">2022-05-01T20:13:21Z</dcterms:modified>
</cp:coreProperties>
</file>