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  <p:sldMasterId id="2147483786" r:id="rId3"/>
  </p:sldMasterIdLst>
  <p:notesMasterIdLst>
    <p:notesMasterId r:id="rId15"/>
  </p:notesMasterIdLst>
  <p:sldIdLst>
    <p:sldId id="294" r:id="rId4"/>
    <p:sldId id="578" r:id="rId5"/>
    <p:sldId id="579" r:id="rId6"/>
    <p:sldId id="580" r:id="rId7"/>
    <p:sldId id="581" r:id="rId8"/>
    <p:sldId id="260" r:id="rId9"/>
    <p:sldId id="582" r:id="rId10"/>
    <p:sldId id="583" r:id="rId11"/>
    <p:sldId id="584" r:id="rId12"/>
    <p:sldId id="585" r:id="rId13"/>
    <p:sldId id="5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46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14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6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213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77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58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614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29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533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0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81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05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6829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582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4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8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22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1746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649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28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297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8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3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4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9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0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3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0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76D5A-7462-4544-9C08-AA529E5DB8A6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5445-85B8-4781-A5D8-6CD3EE90B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80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3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183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72817-40BD-4CE7-BB7A-A5B00A7A24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889E2-750E-4FB6-8FFB-FE67DFDB3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</p:spTree>
    <p:extLst>
      <p:ext uri="{BB962C8B-B14F-4D97-AF65-F5344CB8AC3E}">
        <p14:creationId xmlns:p14="http://schemas.microsoft.com/office/powerpoint/2010/main" val="410873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92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72817-40BD-4CE7-BB7A-A5B00A7A24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889E2-750E-4FB6-8FFB-FE67DFDB3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</p:spTree>
    <p:extLst>
      <p:ext uri="{BB962C8B-B14F-4D97-AF65-F5344CB8AC3E}">
        <p14:creationId xmlns:p14="http://schemas.microsoft.com/office/powerpoint/2010/main" val="82535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160270"/>
            <a:ext cx="6866335" cy="350094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597, B.C.</a:t>
            </a: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in Babylon.</a:t>
            </a: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all your fault. </a:t>
            </a: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did something.</a:t>
            </a: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22:29-30</a:t>
            </a: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2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698523"/>
            <a:ext cx="6709906" cy="2623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106:19-23</a:t>
            </a: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Moses Stood in the Gap.</a:t>
            </a: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9:11-14 </a:t>
            </a: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1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428876"/>
            <a:ext cx="6709906" cy="3136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did Moses stand in the gap?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8625" indent="-428625">
              <a:buAutoNum type="romanU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Called Out Sin, (Deut. 9:15-17)</a:t>
            </a:r>
          </a:p>
          <a:p>
            <a:pPr marL="428625" indent="-428625">
              <a:buAutoNum type="romanU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Prayed &amp; Fasted, (Deut. 9:18-20)</a:t>
            </a:r>
          </a:p>
          <a:p>
            <a:pPr marL="428625" indent="-428625">
              <a:buAutoNum type="romanU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Got Rid of the Problem, (Deut. 9:21; Exod. 32:20, 25-27)</a:t>
            </a:r>
          </a:p>
          <a:p>
            <a:pPr marL="428625" indent="-428625">
              <a:buAutoNum type="romanU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509" y="3293270"/>
            <a:ext cx="7144941" cy="19502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different could things have been in Ezekiel 22…</a:t>
            </a:r>
          </a:p>
          <a:p>
            <a:pPr marL="0" indent="0"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We’re not there yet…</a:t>
            </a:r>
          </a:p>
          <a:p>
            <a:pPr marL="428625" indent="-428625">
              <a:buAutoNum type="romanU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1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428876"/>
            <a:ext cx="6709906" cy="2943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need men who will: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Out Sin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Matthew 18:15; 1 Timothy 5:20; 2 Timothy 3:16-17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Galatians 6:1; Matthew 7:5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 6:18; Acts 7:51-52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428876"/>
            <a:ext cx="6709906" cy="2181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need men who will: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Pray &amp; Fast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5:16-17; 1 Timothy 2:1; John 17:17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28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2F485-EF0A-4F8B-87DF-9CE167D0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Standing in the Gap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Ezekiel 22:30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4320-3A2D-467B-B6F8-5C3EA907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784" y="2428876"/>
            <a:ext cx="6709906" cy="2043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need men who will: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spc="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Rid of the Problem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5:1-12; Matthew 21:12-13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90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218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Times New Roman</vt:lpstr>
      <vt:lpstr>Wingdings 3</vt:lpstr>
      <vt:lpstr>1_Office Theme</vt:lpstr>
      <vt:lpstr>2_Office Theme</vt:lpstr>
      <vt:lpstr>Ion</vt:lpstr>
      <vt:lpstr>PowerPoint Presentation</vt:lpstr>
      <vt:lpstr>Standing in the Gap</vt:lpstr>
      <vt:lpstr>Standing in the Gap Ezekiel 22:30</vt:lpstr>
      <vt:lpstr>Standing in the Gap Ezekiel 22:30</vt:lpstr>
      <vt:lpstr>Standing in the Gap Ezekiel 22:30</vt:lpstr>
      <vt:lpstr>Standing in the Gap Ezekiel 22:30</vt:lpstr>
      <vt:lpstr>Standing in the Gap Ezekiel 22:30</vt:lpstr>
      <vt:lpstr>Standing in the Gap Ezekiel 22:30</vt:lpstr>
      <vt:lpstr>Standing in the Gap Ezekiel 22:30</vt:lpstr>
      <vt:lpstr>Standing in the Gap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133</cp:revision>
  <dcterms:created xsi:type="dcterms:W3CDTF">2008-03-16T18:22:36Z</dcterms:created>
  <dcterms:modified xsi:type="dcterms:W3CDTF">2022-04-11T17:40:40Z</dcterms:modified>
</cp:coreProperties>
</file>