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30" r:id="rId2"/>
  </p:sldMasterIdLst>
  <p:notesMasterIdLst>
    <p:notesMasterId r:id="rId19"/>
  </p:notesMasterIdLst>
  <p:sldIdLst>
    <p:sldId id="258" r:id="rId3"/>
    <p:sldId id="256" r:id="rId4"/>
    <p:sldId id="267" r:id="rId5"/>
    <p:sldId id="257" r:id="rId6"/>
    <p:sldId id="270" r:id="rId7"/>
    <p:sldId id="268" r:id="rId8"/>
    <p:sldId id="615" r:id="rId9"/>
    <p:sldId id="260" r:id="rId10"/>
    <p:sldId id="261" r:id="rId11"/>
    <p:sldId id="262" r:id="rId12"/>
    <p:sldId id="271" r:id="rId13"/>
    <p:sldId id="269" r:id="rId14"/>
    <p:sldId id="264" r:id="rId15"/>
    <p:sldId id="265" r:id="rId16"/>
    <p:sldId id="266" r:id="rId17"/>
    <p:sldId id="25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9" d="100"/>
          <a:sy n="79" d="100"/>
        </p:scale>
        <p:origin x="1158"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00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4/11/2022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3600"/>
            </a:lvl1pPr>
          </a:lstStyle>
          <a:p>
            <a:r>
              <a:rPr lang="en-US"/>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1650">
                <a:solidFill>
                  <a:schemeClr val="bg1">
                    <a:lumMod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780130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86760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3000"/>
            </a:lvl1pPr>
          </a:lstStyle>
          <a:p>
            <a:r>
              <a:rPr lang="en-US"/>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1500">
                <a:solidFill>
                  <a:schemeClr val="bg1">
                    <a:lumMod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4/11/2022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404165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6487612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85000"/>
              </a:lnSpc>
              <a:buNone/>
              <a:defRPr sz="19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85000"/>
              </a:lnSpc>
              <a:buNone/>
              <a:defRPr sz="19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2463654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0492931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4/11/2022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1219009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2400"/>
            </a:lvl1pPr>
          </a:lstStyle>
          <a:p>
            <a:r>
              <a:rPr lang="en-US"/>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582041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4451227" cy="2023254"/>
          </a:xfrm>
        </p:spPr>
        <p:txBody>
          <a:bodyPr anchor="b"/>
          <a:lstStyle>
            <a:lvl1pPr algn="ct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68602" y="609601"/>
            <a:ext cx="2441519"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85346" y="2632853"/>
            <a:ext cx="4451212" cy="3158347"/>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932002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136403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0586637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609600"/>
            <a:ext cx="6977064" cy="2992904"/>
          </a:xfrm>
        </p:spPr>
        <p:txBody>
          <a:bodyPr anchor="ctr"/>
          <a:lstStyle>
            <a:lvl1pPr>
              <a:defRPr sz="24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751116" y="754166"/>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4" name="TextBox 13"/>
          <p:cNvSpPr txBox="1"/>
          <p:nvPr/>
        </p:nvSpPr>
        <p:spPr>
          <a:xfrm>
            <a:off x="7918169" y="2993578"/>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3963061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8609586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130066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4144720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167672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84826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4/11/2022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4/11/2022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4/11/2022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4/11/2022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750">
                <a:solidFill>
                  <a:schemeClr val="tx1"/>
                </a:solidFill>
              </a:defRPr>
            </a:lvl1pPr>
          </a:lstStyle>
          <a:p>
            <a:fld id="{48A87A34-81AB-432B-8DAE-1953F412C126}" type="datetimeFigureOut">
              <a:rPr lang="en-US" dirty="0"/>
              <a:pPr/>
              <a:t>4/11/2022</a:t>
            </a:fld>
            <a:endParaRPr lang="en-US" dirty="0"/>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750">
                <a:solidFill>
                  <a:schemeClr val="tx1"/>
                </a:solidFill>
              </a:defRPr>
            </a:lvl1pPr>
          </a:lstStyle>
          <a:p>
            <a:endParaRPr lang="en-US" dirty="0"/>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750">
                <a:solidFill>
                  <a:schemeClr val="tx1"/>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469951349"/>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 id="2147483747" r:id="rId17"/>
  </p:sldLayoutIdLst>
  <p:txStyles>
    <p:titleStyle>
      <a:lvl1pPr algn="ctr" defTabSz="685800" rtl="0" eaLnBrk="1" latinLnBrk="0" hangingPunct="1">
        <a:lnSpc>
          <a:spcPct val="90000"/>
        </a:lnSpc>
        <a:spcBef>
          <a:spcPct val="0"/>
        </a:spcBef>
        <a:buNone/>
        <a:defRPr sz="2700" kern="1200" cap="all" baseline="0">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tx1"/>
        </a:buClr>
        <a:buFont typeface="Arial" panose="020B0604020202020204" pitchFamily="34" charset="0"/>
        <a:buChar char="•"/>
        <a:defRPr sz="1500" kern="1200" cap="all" baseline="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tx1"/>
        </a:buClr>
        <a:buFont typeface="Arial" panose="020B0604020202020204" pitchFamily="34" charset="0"/>
        <a:buChar char="•"/>
        <a:defRPr sz="1350" kern="1200" cap="all" baseline="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tx1"/>
        </a:buClr>
        <a:buFont typeface="Arial" panose="020B0604020202020204" pitchFamily="34" charset="0"/>
        <a:buChar char="•"/>
        <a:defRPr sz="1200" kern="1200" cap="all" baseline="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5108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a:xfrm>
            <a:off x="684862" y="3135021"/>
            <a:ext cx="7772870" cy="1389362"/>
          </a:xfrm>
        </p:spPr>
        <p:txBody>
          <a:bodyPr>
            <a:normAutofit/>
          </a:bodyPr>
          <a:lstStyle/>
          <a:p>
            <a:pPr marL="0" indent="0" algn="ctr">
              <a:buNone/>
            </a:pPr>
            <a:r>
              <a:rPr lang="en-US" sz="3600" b="1" cap="none" dirty="0">
                <a:solidFill>
                  <a:srgbClr val="002060"/>
                </a:solidFill>
                <a:latin typeface="Times New Roman" panose="02020603050405020304" pitchFamily="18" charset="0"/>
                <a:cs typeface="Times New Roman" panose="02020603050405020304" pitchFamily="18" charset="0"/>
              </a:rPr>
              <a:t>Like Ezra, we are living in a world that has been defiled. </a:t>
            </a:r>
          </a:p>
          <a:p>
            <a:pPr marL="0" indent="0" algn="ctr">
              <a:buNone/>
            </a:pPr>
            <a:endParaRPr lang="en-US" sz="27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4688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a:xfrm>
            <a:off x="685799" y="2439688"/>
            <a:ext cx="7772870" cy="3368181"/>
          </a:xfrm>
        </p:spPr>
        <p:txBody>
          <a:bodyPr>
            <a:normAutofit/>
          </a:bodyPr>
          <a:lstStyle/>
          <a:p>
            <a:pPr marL="0" indent="0" algn="ctr">
              <a:buNone/>
            </a:pPr>
            <a:r>
              <a:rPr lang="en-US" sz="3600" b="1" cap="none" dirty="0">
                <a:solidFill>
                  <a:srgbClr val="002060"/>
                </a:solidFill>
                <a:latin typeface="Times New Roman" panose="02020603050405020304" pitchFamily="18" charset="0"/>
                <a:cs typeface="Times New Roman" panose="02020603050405020304" pitchFamily="18" charset="0"/>
              </a:rPr>
              <a:t>Grieve.</a:t>
            </a:r>
          </a:p>
          <a:p>
            <a:pPr marL="0" indent="0" algn="ctr">
              <a:buNone/>
            </a:pPr>
            <a:endParaRPr lang="en-US" sz="2700" cap="none" dirty="0">
              <a:latin typeface="Times New Roman" panose="02020603050405020304" pitchFamily="18" charset="0"/>
              <a:cs typeface="Times New Roman" panose="02020603050405020304" pitchFamily="18" charset="0"/>
            </a:endParaRPr>
          </a:p>
          <a:p>
            <a:pPr marL="0" indent="0">
              <a:buNone/>
            </a:pPr>
            <a:r>
              <a:rPr lang="en-US" cap="none" dirty="0">
                <a:solidFill>
                  <a:srgbClr val="C00000"/>
                </a:solidFill>
                <a:latin typeface="Times New Roman" panose="02020603050405020304" pitchFamily="18" charset="0"/>
                <a:cs typeface="Times New Roman" panose="02020603050405020304" pitchFamily="18" charset="0"/>
              </a:rPr>
              <a:t>“My eyes shed streams of tears because people do not keep your law”, Psalm 119:136</a:t>
            </a:r>
          </a:p>
          <a:p>
            <a:pPr marL="0" indent="0">
              <a:buNone/>
            </a:pPr>
            <a:r>
              <a:rPr lang="en-US" cap="none" dirty="0">
                <a:solidFill>
                  <a:srgbClr val="C00000"/>
                </a:solidFill>
                <a:latin typeface="Times New Roman" panose="02020603050405020304" pitchFamily="18" charset="0"/>
                <a:cs typeface="Times New Roman" panose="02020603050405020304" pitchFamily="18" charset="0"/>
              </a:rPr>
              <a:t>“My zeal consumes me, because my foes forget your words.”, Psalm 119:139</a:t>
            </a:r>
          </a:p>
          <a:p>
            <a:pPr marL="0" indent="0">
              <a:buNone/>
            </a:pPr>
            <a:r>
              <a:rPr lang="en-US" cap="none" dirty="0">
                <a:solidFill>
                  <a:srgbClr val="C00000"/>
                </a:solidFill>
                <a:latin typeface="Times New Roman" panose="02020603050405020304" pitchFamily="18" charset="0"/>
                <a:cs typeface="Times New Roman" panose="02020603050405020304" pitchFamily="18" charset="0"/>
              </a:rPr>
              <a:t>“I look at the faithless with disgust because they do not keep your commands.”, Psalm 119:158</a:t>
            </a:r>
          </a:p>
          <a:p>
            <a:pPr marL="0" indent="0">
              <a:buNone/>
            </a:pPr>
            <a:r>
              <a:rPr lang="en-US" cap="none" dirty="0">
                <a:solidFill>
                  <a:srgbClr val="C00000"/>
                </a:solidFill>
                <a:latin typeface="Times New Roman" panose="02020603050405020304" pitchFamily="18" charset="0"/>
                <a:cs typeface="Times New Roman" panose="02020603050405020304" pitchFamily="18" charset="0"/>
              </a:rPr>
              <a:t>“Woe to you who lie on beds of ivory…”, Amos 6:4-6</a:t>
            </a:r>
          </a:p>
          <a:p>
            <a:pPr marL="0" indent="0">
              <a:buNone/>
            </a:pPr>
            <a:r>
              <a:rPr lang="en-US" cap="none" dirty="0">
                <a:solidFill>
                  <a:srgbClr val="C00000"/>
                </a:solidFill>
                <a:latin typeface="Times New Roman" panose="02020603050405020304" pitchFamily="18" charset="0"/>
                <a:cs typeface="Times New Roman" panose="02020603050405020304" pitchFamily="18" charset="0"/>
              </a:rPr>
              <a:t>“… ought you not rather to mourn?...”, 1 Corinthians 5:1-2</a:t>
            </a:r>
          </a:p>
        </p:txBody>
      </p:sp>
    </p:spTree>
    <p:extLst>
      <p:ext uri="{BB962C8B-B14F-4D97-AF65-F5344CB8AC3E}">
        <p14:creationId xmlns:p14="http://schemas.microsoft.com/office/powerpoint/2010/main" val="2132113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a:xfrm>
            <a:off x="685330" y="2632569"/>
            <a:ext cx="7772870" cy="2660950"/>
          </a:xfrm>
        </p:spPr>
        <p:txBody>
          <a:bodyPr>
            <a:normAutofit fontScale="92500" lnSpcReduction="10000"/>
          </a:bodyPr>
          <a:lstStyle/>
          <a:p>
            <a:pPr marL="0" indent="0" algn="ctr">
              <a:buNone/>
            </a:pPr>
            <a:r>
              <a:rPr lang="en-US" sz="3600" b="1" cap="none" dirty="0">
                <a:solidFill>
                  <a:srgbClr val="002060"/>
                </a:solidFill>
                <a:latin typeface="Times New Roman" panose="02020603050405020304" pitchFamily="18" charset="0"/>
                <a:cs typeface="Times New Roman" panose="02020603050405020304" pitchFamily="18" charset="0"/>
              </a:rPr>
              <a:t>Grieve.</a:t>
            </a:r>
          </a:p>
          <a:p>
            <a:pPr marL="0" indent="0" algn="ctr">
              <a:buNone/>
            </a:pPr>
            <a:endParaRPr lang="en-US" sz="2700" cap="none" dirty="0">
              <a:latin typeface="Times New Roman" panose="02020603050405020304" pitchFamily="18" charset="0"/>
              <a:cs typeface="Times New Roman" panose="02020603050405020304" pitchFamily="18" charset="0"/>
            </a:endParaRPr>
          </a:p>
          <a:p>
            <a:pPr marL="0" indent="0" algn="ctr">
              <a:buNone/>
            </a:pPr>
            <a:r>
              <a:rPr lang="en-US" sz="2400" cap="none" dirty="0">
                <a:solidFill>
                  <a:srgbClr val="C00000"/>
                </a:solidFill>
                <a:latin typeface="Times New Roman" panose="02020603050405020304" pitchFamily="18" charset="0"/>
                <a:cs typeface="Times New Roman" panose="02020603050405020304" pitchFamily="18" charset="0"/>
              </a:rPr>
              <a:t>Isaiah 53:3-4 </a:t>
            </a:r>
          </a:p>
          <a:p>
            <a:pPr marL="0" indent="0" algn="ctr">
              <a:buNone/>
            </a:pPr>
            <a:r>
              <a:rPr lang="en-US" sz="2400" cap="none" dirty="0">
                <a:solidFill>
                  <a:srgbClr val="C00000"/>
                </a:solidFill>
                <a:latin typeface="Times New Roman" panose="02020603050405020304" pitchFamily="18" charset="0"/>
                <a:cs typeface="Times New Roman" panose="02020603050405020304" pitchFamily="18" charset="0"/>
              </a:rPr>
              <a:t>Matthew 23:37; John 11:35; Hebrews 5:7</a:t>
            </a:r>
          </a:p>
          <a:p>
            <a:pPr marL="0" indent="0" algn="ctr">
              <a:buNone/>
            </a:pPr>
            <a:r>
              <a:rPr lang="en-US" sz="2400" cap="none" dirty="0">
                <a:solidFill>
                  <a:srgbClr val="C00000"/>
                </a:solidFill>
                <a:latin typeface="Times New Roman" panose="02020603050405020304" pitchFamily="18" charset="0"/>
                <a:cs typeface="Times New Roman" panose="02020603050405020304" pitchFamily="18" charset="0"/>
              </a:rPr>
              <a:t>2 Corinthians 5:21</a:t>
            </a:r>
          </a:p>
        </p:txBody>
      </p:sp>
    </p:spTree>
    <p:extLst>
      <p:ext uri="{BB962C8B-B14F-4D97-AF65-F5344CB8AC3E}">
        <p14:creationId xmlns:p14="http://schemas.microsoft.com/office/powerpoint/2010/main" val="2420613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a:xfrm>
            <a:off x="685330" y="2632570"/>
            <a:ext cx="7772870" cy="2039444"/>
          </a:xfrm>
        </p:spPr>
        <p:txBody>
          <a:bodyPr>
            <a:normAutofit/>
          </a:bodyPr>
          <a:lstStyle/>
          <a:p>
            <a:pPr marL="0" indent="0" algn="ctr">
              <a:buNone/>
            </a:pPr>
            <a:r>
              <a:rPr lang="en-US" sz="3600" b="1" cap="none" dirty="0">
                <a:solidFill>
                  <a:srgbClr val="002060"/>
                </a:solidFill>
                <a:latin typeface="Times New Roman" panose="02020603050405020304" pitchFamily="18" charset="0"/>
                <a:cs typeface="Times New Roman" panose="02020603050405020304" pitchFamily="18" charset="0"/>
              </a:rPr>
              <a:t>Pray.</a:t>
            </a:r>
          </a:p>
          <a:p>
            <a:pPr marL="0" indent="0" algn="ctr">
              <a:buNone/>
            </a:pPr>
            <a:endParaRPr lang="en-US" sz="2700" cap="none" dirty="0">
              <a:latin typeface="Times New Roman" panose="02020603050405020304" pitchFamily="18" charset="0"/>
              <a:cs typeface="Times New Roman" panose="02020603050405020304" pitchFamily="18" charset="0"/>
            </a:endParaRPr>
          </a:p>
          <a:p>
            <a:pPr marL="0" indent="0" algn="ctr">
              <a:buNone/>
            </a:pPr>
            <a:r>
              <a:rPr lang="en-US" sz="2400" cap="none" dirty="0">
                <a:solidFill>
                  <a:srgbClr val="C00000"/>
                </a:solidFill>
                <a:latin typeface="Times New Roman" panose="02020603050405020304" pitchFamily="18" charset="0"/>
                <a:cs typeface="Times New Roman" panose="02020603050405020304" pitchFamily="18" charset="0"/>
              </a:rPr>
              <a:t>John 17:17; 1 Timothy 2:1; James 5:16</a:t>
            </a:r>
          </a:p>
        </p:txBody>
      </p:sp>
    </p:spTree>
    <p:extLst>
      <p:ext uri="{BB962C8B-B14F-4D97-AF65-F5344CB8AC3E}">
        <p14:creationId xmlns:p14="http://schemas.microsoft.com/office/powerpoint/2010/main" val="1761584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a:xfrm>
            <a:off x="685330" y="2632569"/>
            <a:ext cx="7772870" cy="2260900"/>
          </a:xfrm>
        </p:spPr>
        <p:txBody>
          <a:bodyPr>
            <a:normAutofit lnSpcReduction="10000"/>
          </a:bodyPr>
          <a:lstStyle/>
          <a:p>
            <a:pPr marL="0" indent="0" algn="ctr">
              <a:buNone/>
            </a:pPr>
            <a:r>
              <a:rPr lang="en-US" sz="3600" b="1" cap="none" dirty="0">
                <a:solidFill>
                  <a:srgbClr val="002060"/>
                </a:solidFill>
                <a:latin typeface="Times New Roman" panose="02020603050405020304" pitchFamily="18" charset="0"/>
                <a:cs typeface="Times New Roman" panose="02020603050405020304" pitchFamily="18" charset="0"/>
              </a:rPr>
              <a:t>Preach.</a:t>
            </a:r>
          </a:p>
          <a:p>
            <a:pPr marL="0" indent="0" algn="ctr">
              <a:buNone/>
            </a:pPr>
            <a:endParaRPr lang="en-US" sz="2700" cap="none" dirty="0">
              <a:latin typeface="Times New Roman" panose="02020603050405020304" pitchFamily="18" charset="0"/>
              <a:cs typeface="Times New Roman" panose="02020603050405020304" pitchFamily="18" charset="0"/>
            </a:endParaRPr>
          </a:p>
          <a:p>
            <a:pPr marL="0" indent="0" algn="ctr">
              <a:buNone/>
            </a:pPr>
            <a:r>
              <a:rPr lang="en-US" sz="2400" cap="none" dirty="0">
                <a:solidFill>
                  <a:srgbClr val="C00000"/>
                </a:solidFill>
                <a:latin typeface="Times New Roman" panose="02020603050405020304" pitchFamily="18" charset="0"/>
                <a:cs typeface="Times New Roman" panose="02020603050405020304" pitchFamily="18" charset="0"/>
              </a:rPr>
              <a:t>2 Timothy 4:3; </a:t>
            </a:r>
            <a:r>
              <a:rPr lang="en-US" sz="2400" cap="none">
                <a:solidFill>
                  <a:srgbClr val="C00000"/>
                </a:solidFill>
                <a:latin typeface="Times New Roman" panose="02020603050405020304" pitchFamily="18" charset="0"/>
                <a:cs typeface="Times New Roman" panose="02020603050405020304" pitchFamily="18" charset="0"/>
              </a:rPr>
              <a:t>Hebrews 4:12</a:t>
            </a:r>
            <a:endParaRPr lang="en-US" sz="2400" cap="none" dirty="0">
              <a:solidFill>
                <a:srgbClr val="C00000"/>
              </a:solidFill>
              <a:latin typeface="Times New Roman" panose="02020603050405020304" pitchFamily="18" charset="0"/>
              <a:cs typeface="Times New Roman" panose="02020603050405020304" pitchFamily="18" charset="0"/>
            </a:endParaRPr>
          </a:p>
          <a:p>
            <a:pPr marL="0" indent="0" algn="ctr">
              <a:buNone/>
            </a:pPr>
            <a:r>
              <a:rPr lang="en-US" sz="2400" cap="none" dirty="0">
                <a:solidFill>
                  <a:srgbClr val="C00000"/>
                </a:solidFill>
                <a:latin typeface="Times New Roman" panose="02020603050405020304" pitchFamily="18" charset="0"/>
                <a:cs typeface="Times New Roman" panose="02020603050405020304" pitchFamily="18" charset="0"/>
              </a:rPr>
              <a:t>Mark 16:15-16; Romans 10:14-15</a:t>
            </a:r>
          </a:p>
        </p:txBody>
      </p:sp>
    </p:spTree>
    <p:extLst>
      <p:ext uri="{BB962C8B-B14F-4D97-AF65-F5344CB8AC3E}">
        <p14:creationId xmlns:p14="http://schemas.microsoft.com/office/powerpoint/2010/main" val="164135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p:txBody>
          <a:bodyPr>
            <a:normAutofit/>
          </a:bodyPr>
          <a:lstStyle/>
          <a:p>
            <a:pPr marL="0" indent="0" algn="ctr">
              <a:buNone/>
            </a:pPr>
            <a:r>
              <a:rPr lang="en-US" sz="4500" b="1" cap="none" dirty="0">
                <a:solidFill>
                  <a:srgbClr val="002060"/>
                </a:solidFill>
                <a:latin typeface="Times New Roman" panose="02020603050405020304" pitchFamily="18" charset="0"/>
                <a:cs typeface="Times New Roman" panose="02020603050405020304" pitchFamily="18" charset="0"/>
              </a:rPr>
              <a:t>Passion.</a:t>
            </a:r>
          </a:p>
          <a:p>
            <a:pPr marL="0" indent="0" algn="ctr">
              <a:buNone/>
            </a:pPr>
            <a:endParaRPr lang="en-US" sz="2700" cap="none" dirty="0">
              <a:latin typeface="Times New Roman" panose="02020603050405020304" pitchFamily="18" charset="0"/>
              <a:cs typeface="Times New Roman" panose="02020603050405020304" pitchFamily="18" charset="0"/>
            </a:endParaRPr>
          </a:p>
          <a:p>
            <a:pPr marL="0" indent="0" algn="ctr">
              <a:buNone/>
            </a:pPr>
            <a:r>
              <a:rPr lang="en-US" sz="2700" i="1" cap="none" dirty="0">
                <a:solidFill>
                  <a:srgbClr val="002060"/>
                </a:solidFill>
                <a:latin typeface="Times New Roman" panose="02020603050405020304" pitchFamily="18" charset="0"/>
                <a:cs typeface="Times New Roman" panose="02020603050405020304" pitchFamily="18" charset="0"/>
              </a:rPr>
              <a:t>Having strong and barely controllable emotions. </a:t>
            </a:r>
          </a:p>
        </p:txBody>
      </p:sp>
    </p:spTree>
    <p:extLst>
      <p:ext uri="{BB962C8B-B14F-4D97-AF65-F5344CB8AC3E}">
        <p14:creationId xmlns:p14="http://schemas.microsoft.com/office/powerpoint/2010/main" val="43509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6611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5FD0A-FBB5-453B-9A42-61A4AEF9C8EC}"/>
              </a:ext>
            </a:extLst>
          </p:cNvPr>
          <p:cNvSpPr>
            <a:spLocks noGrp="1"/>
          </p:cNvSpPr>
          <p:nvPr>
            <p:ph type="ctrTitle"/>
          </p:nvPr>
        </p:nvSpPr>
        <p:spPr>
          <a:xfrm>
            <a:off x="678656" y="1832839"/>
            <a:ext cx="7886700" cy="1881910"/>
          </a:xfrm>
        </p:spPr>
        <p:txBody>
          <a:bodyPr>
            <a:normAutofit/>
          </a:bodyPr>
          <a:lstStyle/>
          <a:p>
            <a:r>
              <a:rPr lang="en-US" sz="4050" spc="450" dirty="0">
                <a:solidFill>
                  <a:srgbClr val="C00000"/>
                </a:solidFill>
                <a:latin typeface="Times New Roman" panose="02020603050405020304" pitchFamily="18" charset="0"/>
                <a:cs typeface="Times New Roman" panose="02020603050405020304" pitchFamily="18" charset="0"/>
              </a:rPr>
              <a:t>The </a:t>
            </a:r>
            <a:r>
              <a:rPr lang="en-US" sz="4050" b="1" spc="450" dirty="0">
                <a:solidFill>
                  <a:srgbClr val="002060"/>
                </a:solidFill>
                <a:latin typeface="Times New Roman" panose="02020603050405020304" pitchFamily="18" charset="0"/>
                <a:cs typeface="Times New Roman" panose="02020603050405020304" pitchFamily="18" charset="0"/>
              </a:rPr>
              <a:t>Passion</a:t>
            </a:r>
            <a:r>
              <a:rPr lang="en-US" sz="4050" spc="450" dirty="0">
                <a:solidFill>
                  <a:srgbClr val="C00000"/>
                </a:solidFill>
                <a:latin typeface="Times New Roman" panose="02020603050405020304" pitchFamily="18" charset="0"/>
                <a:cs typeface="Times New Roman" panose="02020603050405020304" pitchFamily="18" charset="0"/>
              </a:rPr>
              <a:t> of </a:t>
            </a:r>
            <a:r>
              <a:rPr lang="en-US" sz="4050" b="1" spc="450" dirty="0">
                <a:solidFill>
                  <a:srgbClr val="002060"/>
                </a:solidFill>
                <a:latin typeface="Times New Roman" panose="02020603050405020304" pitchFamily="18" charset="0"/>
                <a:cs typeface="Times New Roman" panose="02020603050405020304" pitchFamily="18" charset="0"/>
              </a:rPr>
              <a:t>Ezra</a:t>
            </a:r>
          </a:p>
        </p:txBody>
      </p:sp>
      <p:sp>
        <p:nvSpPr>
          <p:cNvPr id="3" name="Subtitle 2">
            <a:extLst>
              <a:ext uri="{FF2B5EF4-FFF2-40B4-BE49-F238E27FC236}">
                <a16:creationId xmlns:a16="http://schemas.microsoft.com/office/drawing/2014/main" id="{A3EE266F-D94F-49F1-8517-BE5319312FBA}"/>
              </a:ext>
            </a:extLst>
          </p:cNvPr>
          <p:cNvSpPr>
            <a:spLocks noGrp="1"/>
          </p:cNvSpPr>
          <p:nvPr>
            <p:ph type="subTitle" idx="1"/>
          </p:nvPr>
        </p:nvSpPr>
        <p:spPr/>
        <p:txBody>
          <a:bodyPr>
            <a:normAutofit/>
          </a:bodyPr>
          <a:lstStyle/>
          <a:p>
            <a:r>
              <a:rPr lang="en-US" sz="2100" spc="450" dirty="0">
                <a:solidFill>
                  <a:srgbClr val="C00000"/>
                </a:solidFill>
                <a:latin typeface="Times New Roman" panose="02020603050405020304" pitchFamily="18" charset="0"/>
                <a:cs typeface="Times New Roman" panose="02020603050405020304" pitchFamily="18" charset="0"/>
              </a:rPr>
              <a:t>Ezra 9:1-10:44</a:t>
            </a:r>
          </a:p>
        </p:txBody>
      </p:sp>
    </p:spTree>
    <p:extLst>
      <p:ext uri="{BB962C8B-B14F-4D97-AF65-F5344CB8AC3E}">
        <p14:creationId xmlns:p14="http://schemas.microsoft.com/office/powerpoint/2010/main" val="742135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a:xfrm>
            <a:off x="464814" y="3132632"/>
            <a:ext cx="7993856" cy="1646537"/>
          </a:xfrm>
        </p:spPr>
        <p:txBody>
          <a:bodyPr>
            <a:normAutofit/>
          </a:bodyPr>
          <a:lstStyle/>
          <a:p>
            <a:pPr marL="0" indent="0" algn="ctr">
              <a:buNone/>
            </a:pPr>
            <a:r>
              <a:rPr lang="en-US" sz="3900" cap="none" dirty="0">
                <a:solidFill>
                  <a:srgbClr val="FF0000"/>
                </a:solidFill>
                <a:latin typeface="Times New Roman" panose="02020603050405020304" pitchFamily="18" charset="0"/>
                <a:cs typeface="Times New Roman" panose="02020603050405020304" pitchFamily="18" charset="0"/>
              </a:rPr>
              <a:t>“… Then the returned exiles did so…”</a:t>
            </a:r>
            <a:endParaRPr lang="en-US" sz="2700" cap="none" dirty="0">
              <a:solidFill>
                <a:srgbClr val="FF0000"/>
              </a:solidFill>
              <a:latin typeface="Times New Roman" panose="02020603050405020304" pitchFamily="18" charset="0"/>
              <a:cs typeface="Times New Roman" panose="02020603050405020304" pitchFamily="18" charset="0"/>
            </a:endParaRPr>
          </a:p>
          <a:p>
            <a:pPr marL="0" indent="0" algn="ctr">
              <a:buNone/>
            </a:pPr>
            <a:r>
              <a:rPr lang="en-US" sz="3900" cap="none" dirty="0">
                <a:solidFill>
                  <a:srgbClr val="FF0000"/>
                </a:solidFill>
                <a:latin typeface="Times New Roman" panose="02020603050405020304" pitchFamily="18" charset="0"/>
                <a:cs typeface="Times New Roman" panose="02020603050405020304" pitchFamily="18" charset="0"/>
              </a:rPr>
              <a:t>Ezra 10:16</a:t>
            </a:r>
          </a:p>
        </p:txBody>
      </p:sp>
    </p:spTree>
    <p:extLst>
      <p:ext uri="{BB962C8B-B14F-4D97-AF65-F5344CB8AC3E}">
        <p14:creationId xmlns:p14="http://schemas.microsoft.com/office/powerpoint/2010/main" val="2064015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p:txBody>
          <a:bodyPr>
            <a:normAutofit/>
          </a:bodyPr>
          <a:lstStyle/>
          <a:p>
            <a:pPr marL="0" indent="0" algn="ctr">
              <a:buNone/>
            </a:pPr>
            <a:r>
              <a:rPr lang="en-US" sz="4500" b="1" cap="none" dirty="0">
                <a:solidFill>
                  <a:srgbClr val="002060"/>
                </a:solidFill>
                <a:latin typeface="Times New Roman" panose="02020603050405020304" pitchFamily="18" charset="0"/>
                <a:cs typeface="Times New Roman" panose="02020603050405020304" pitchFamily="18" charset="0"/>
              </a:rPr>
              <a:t>Passion.</a:t>
            </a:r>
          </a:p>
          <a:p>
            <a:pPr marL="0" indent="0" algn="ctr">
              <a:buNone/>
            </a:pPr>
            <a:endParaRPr lang="en-US" sz="2700" cap="none" dirty="0">
              <a:latin typeface="Times New Roman" panose="02020603050405020304" pitchFamily="18" charset="0"/>
              <a:cs typeface="Times New Roman" panose="02020603050405020304" pitchFamily="18" charset="0"/>
            </a:endParaRPr>
          </a:p>
          <a:p>
            <a:pPr marL="0" indent="0" algn="ctr">
              <a:buNone/>
            </a:pPr>
            <a:r>
              <a:rPr lang="en-US" sz="2700" i="1" cap="none" dirty="0">
                <a:solidFill>
                  <a:srgbClr val="002060"/>
                </a:solidFill>
                <a:latin typeface="Times New Roman" panose="02020603050405020304" pitchFamily="18" charset="0"/>
                <a:cs typeface="Times New Roman" panose="02020603050405020304" pitchFamily="18" charset="0"/>
              </a:rPr>
              <a:t>Having strong and barely controllable emotions. </a:t>
            </a:r>
          </a:p>
        </p:txBody>
      </p:sp>
    </p:spTree>
    <p:extLst>
      <p:ext uri="{BB962C8B-B14F-4D97-AF65-F5344CB8AC3E}">
        <p14:creationId xmlns:p14="http://schemas.microsoft.com/office/powerpoint/2010/main" val="3682663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p:txBody>
          <a:bodyPr>
            <a:normAutofit fontScale="85000" lnSpcReduction="10000"/>
          </a:bodyPr>
          <a:lstStyle/>
          <a:p>
            <a:pPr marL="0" indent="0" algn="ctr">
              <a:buNone/>
            </a:pPr>
            <a:r>
              <a:rPr lang="en-US" sz="3600" b="1" cap="none" dirty="0">
                <a:solidFill>
                  <a:srgbClr val="002060"/>
                </a:solidFill>
                <a:latin typeface="Times New Roman" panose="02020603050405020304" pitchFamily="18" charset="0"/>
                <a:cs typeface="Times New Roman" panose="02020603050405020304" pitchFamily="18" charset="0"/>
              </a:rPr>
              <a:t>458, B.C.</a:t>
            </a:r>
          </a:p>
          <a:p>
            <a:pPr marL="0" indent="0" algn="ctr">
              <a:buNone/>
            </a:pPr>
            <a:r>
              <a:rPr lang="en-US" sz="3600" b="1" cap="none" dirty="0">
                <a:solidFill>
                  <a:srgbClr val="002060"/>
                </a:solidFill>
                <a:latin typeface="Times New Roman" panose="02020603050405020304" pitchFamily="18" charset="0"/>
                <a:cs typeface="Times New Roman" panose="02020603050405020304" pitchFamily="18" charset="0"/>
              </a:rPr>
              <a:t>The holy race of God has been defiled.</a:t>
            </a:r>
          </a:p>
          <a:p>
            <a:pPr marL="0" indent="0" algn="ctr">
              <a:buNone/>
            </a:pPr>
            <a:endParaRPr lang="en-US" sz="2700" cap="none" dirty="0">
              <a:latin typeface="Times New Roman" panose="02020603050405020304" pitchFamily="18" charset="0"/>
              <a:cs typeface="Times New Roman" panose="02020603050405020304" pitchFamily="18" charset="0"/>
            </a:endParaRPr>
          </a:p>
          <a:p>
            <a:pPr marL="0" indent="0" algn="ctr">
              <a:buNone/>
            </a:pPr>
            <a:r>
              <a:rPr lang="en-US" sz="3600" cap="none" dirty="0">
                <a:solidFill>
                  <a:srgbClr val="C00000"/>
                </a:solidFill>
                <a:latin typeface="Times New Roman" panose="02020603050405020304" pitchFamily="18" charset="0"/>
                <a:cs typeface="Times New Roman" panose="02020603050405020304" pitchFamily="18" charset="0"/>
              </a:rPr>
              <a:t>Ezra 9:1-2; Malachi 2:10-16; Deuteronomy 7:3</a:t>
            </a:r>
          </a:p>
        </p:txBody>
      </p:sp>
    </p:spTree>
    <p:extLst>
      <p:ext uri="{BB962C8B-B14F-4D97-AF65-F5344CB8AC3E}">
        <p14:creationId xmlns:p14="http://schemas.microsoft.com/office/powerpoint/2010/main" val="127478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a:xfrm>
            <a:off x="464814" y="3132632"/>
            <a:ext cx="7993856" cy="1646537"/>
          </a:xfrm>
        </p:spPr>
        <p:txBody>
          <a:bodyPr>
            <a:normAutofit fontScale="92500" lnSpcReduction="20000"/>
          </a:bodyPr>
          <a:lstStyle/>
          <a:p>
            <a:pPr marL="0" indent="0" algn="ctr">
              <a:buNone/>
            </a:pPr>
            <a:r>
              <a:rPr lang="en-US" sz="2400" cap="none" dirty="0">
                <a:solidFill>
                  <a:srgbClr val="FF0000"/>
                </a:solidFill>
                <a:latin typeface="Times New Roman" panose="02020603050405020304" pitchFamily="18" charset="0"/>
                <a:cs typeface="Times New Roman" panose="02020603050405020304" pitchFamily="18" charset="0"/>
              </a:rPr>
              <a:t>“You shall not intermarry with them, giving your daughters to their sons or taking their daughters for your sons. For they will turn away your sons from following me to serve other gods…”</a:t>
            </a:r>
          </a:p>
          <a:p>
            <a:pPr marL="0" indent="0" algn="ctr">
              <a:buNone/>
            </a:pPr>
            <a:r>
              <a:rPr lang="en-US" sz="3150" cap="none" dirty="0">
                <a:solidFill>
                  <a:srgbClr val="FF0000"/>
                </a:solidFill>
                <a:latin typeface="Times New Roman" panose="02020603050405020304" pitchFamily="18" charset="0"/>
                <a:cs typeface="Times New Roman" panose="02020603050405020304" pitchFamily="18" charset="0"/>
              </a:rPr>
              <a:t>Deuteronomy 7:3</a:t>
            </a:r>
          </a:p>
        </p:txBody>
      </p:sp>
    </p:spTree>
    <p:extLst>
      <p:ext uri="{BB962C8B-B14F-4D97-AF65-F5344CB8AC3E}">
        <p14:creationId xmlns:p14="http://schemas.microsoft.com/office/powerpoint/2010/main" val="3826232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p:txBody>
          <a:bodyPr>
            <a:normAutofit/>
          </a:bodyPr>
          <a:lstStyle/>
          <a:p>
            <a:pPr marL="0" indent="0" algn="ctr">
              <a:buNone/>
            </a:pPr>
            <a:r>
              <a:rPr lang="en-US" sz="3600" b="1" cap="none" dirty="0">
                <a:solidFill>
                  <a:srgbClr val="002060"/>
                </a:solidFill>
                <a:latin typeface="Times New Roman" panose="02020603050405020304" pitchFamily="18" charset="0"/>
                <a:cs typeface="Times New Roman" panose="02020603050405020304" pitchFamily="18" charset="0"/>
              </a:rPr>
              <a:t>Grieves.</a:t>
            </a:r>
          </a:p>
          <a:p>
            <a:pPr marL="0" indent="0" algn="ctr">
              <a:buNone/>
            </a:pPr>
            <a:endParaRPr lang="en-US" sz="2700" cap="none" dirty="0">
              <a:latin typeface="Times New Roman" panose="02020603050405020304" pitchFamily="18" charset="0"/>
              <a:cs typeface="Times New Roman" panose="02020603050405020304" pitchFamily="18" charset="0"/>
            </a:endParaRPr>
          </a:p>
          <a:p>
            <a:pPr marL="0" indent="0" algn="ctr">
              <a:buNone/>
            </a:pPr>
            <a:r>
              <a:rPr lang="en-US" sz="3600" cap="none" dirty="0">
                <a:solidFill>
                  <a:srgbClr val="C00000"/>
                </a:solidFill>
                <a:latin typeface="Times New Roman" panose="02020603050405020304" pitchFamily="18" charset="0"/>
                <a:cs typeface="Times New Roman" panose="02020603050405020304" pitchFamily="18" charset="0"/>
              </a:rPr>
              <a:t>Ezra 9:3-4</a:t>
            </a:r>
          </a:p>
        </p:txBody>
      </p:sp>
    </p:spTree>
    <p:extLst>
      <p:ext uri="{BB962C8B-B14F-4D97-AF65-F5344CB8AC3E}">
        <p14:creationId xmlns:p14="http://schemas.microsoft.com/office/powerpoint/2010/main" val="376019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p:txBody>
          <a:bodyPr>
            <a:normAutofit/>
          </a:bodyPr>
          <a:lstStyle/>
          <a:p>
            <a:pPr marL="0" indent="0" algn="ctr">
              <a:buNone/>
            </a:pPr>
            <a:r>
              <a:rPr lang="en-US" sz="3600" b="1" cap="none" dirty="0">
                <a:solidFill>
                  <a:srgbClr val="002060"/>
                </a:solidFill>
                <a:latin typeface="Times New Roman" panose="02020603050405020304" pitchFamily="18" charset="0"/>
                <a:cs typeface="Times New Roman" panose="02020603050405020304" pitchFamily="18" charset="0"/>
              </a:rPr>
              <a:t>Prays.</a:t>
            </a:r>
          </a:p>
          <a:p>
            <a:pPr marL="0" indent="0" algn="ctr">
              <a:buNone/>
            </a:pPr>
            <a:endParaRPr lang="en-US" sz="2700" cap="none" dirty="0">
              <a:latin typeface="Times New Roman" panose="02020603050405020304" pitchFamily="18" charset="0"/>
              <a:cs typeface="Times New Roman" panose="02020603050405020304" pitchFamily="18" charset="0"/>
            </a:endParaRPr>
          </a:p>
          <a:p>
            <a:pPr marL="0" indent="0" algn="ctr">
              <a:buNone/>
            </a:pPr>
            <a:r>
              <a:rPr lang="en-US" sz="3600" cap="none" dirty="0">
                <a:solidFill>
                  <a:srgbClr val="C00000"/>
                </a:solidFill>
                <a:latin typeface="Times New Roman" panose="02020603050405020304" pitchFamily="18" charset="0"/>
                <a:cs typeface="Times New Roman" panose="02020603050405020304" pitchFamily="18" charset="0"/>
              </a:rPr>
              <a:t>Ezra 9:5-7; (7:10); 10:1-2</a:t>
            </a:r>
          </a:p>
        </p:txBody>
      </p:sp>
    </p:spTree>
    <p:extLst>
      <p:ext uri="{BB962C8B-B14F-4D97-AF65-F5344CB8AC3E}">
        <p14:creationId xmlns:p14="http://schemas.microsoft.com/office/powerpoint/2010/main" val="1292899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04D3-A02E-43AC-BD5F-CC95176E3A21}"/>
              </a:ext>
            </a:extLst>
          </p:cNvPr>
          <p:cNvSpPr>
            <a:spLocks noGrp="1"/>
          </p:cNvSpPr>
          <p:nvPr>
            <p:ph type="title"/>
          </p:nvPr>
        </p:nvSpPr>
        <p:spPr/>
        <p:txBody>
          <a:bodyPr/>
          <a:lstStyle/>
          <a:p>
            <a:r>
              <a:rPr lang="en-US" spc="450" dirty="0">
                <a:solidFill>
                  <a:srgbClr val="C00000"/>
                </a:solidFill>
                <a:latin typeface="Times New Roman" panose="02020603050405020304" pitchFamily="18" charset="0"/>
                <a:cs typeface="Times New Roman" panose="02020603050405020304" pitchFamily="18" charset="0"/>
              </a:rPr>
              <a:t>The</a:t>
            </a:r>
            <a:r>
              <a:rPr lang="en-US" spc="450" dirty="0">
                <a:latin typeface="Times New Roman" panose="02020603050405020304" pitchFamily="18" charset="0"/>
                <a:cs typeface="Times New Roman" panose="02020603050405020304" pitchFamily="18" charset="0"/>
              </a:rPr>
              <a:t> passion </a:t>
            </a:r>
            <a:r>
              <a:rPr lang="en-US" spc="450" dirty="0">
                <a:solidFill>
                  <a:srgbClr val="C00000"/>
                </a:solidFill>
                <a:latin typeface="Times New Roman" panose="02020603050405020304" pitchFamily="18" charset="0"/>
                <a:cs typeface="Times New Roman" panose="02020603050405020304" pitchFamily="18" charset="0"/>
              </a:rPr>
              <a:t>of</a:t>
            </a:r>
            <a:r>
              <a:rPr lang="en-US" spc="450" dirty="0">
                <a:latin typeface="Times New Roman" panose="02020603050405020304" pitchFamily="18" charset="0"/>
                <a:cs typeface="Times New Roman" panose="02020603050405020304" pitchFamily="18" charset="0"/>
              </a:rPr>
              <a:t> Ezra</a:t>
            </a:r>
            <a:br>
              <a:rPr lang="en-US" spc="225" dirty="0">
                <a:latin typeface="Times New Roman" panose="02020603050405020304" pitchFamily="18" charset="0"/>
                <a:cs typeface="Times New Roman" panose="02020603050405020304" pitchFamily="18" charset="0"/>
              </a:rPr>
            </a:br>
            <a:r>
              <a:rPr lang="en-US" sz="1800" spc="450" dirty="0">
                <a:solidFill>
                  <a:srgbClr val="C00000"/>
                </a:solidFill>
                <a:latin typeface="Times New Roman" panose="02020603050405020304" pitchFamily="18" charset="0"/>
                <a:cs typeface="Times New Roman" panose="02020603050405020304" pitchFamily="18" charset="0"/>
              </a:rPr>
              <a:t>Ezra 9:1-10:44</a:t>
            </a:r>
          </a:p>
        </p:txBody>
      </p:sp>
      <p:sp>
        <p:nvSpPr>
          <p:cNvPr id="3" name="Content Placeholder 2">
            <a:extLst>
              <a:ext uri="{FF2B5EF4-FFF2-40B4-BE49-F238E27FC236}">
                <a16:creationId xmlns:a16="http://schemas.microsoft.com/office/drawing/2014/main" id="{93D94BDE-EFAA-464B-ABE7-F4116E1961FD}"/>
              </a:ext>
            </a:extLst>
          </p:cNvPr>
          <p:cNvSpPr>
            <a:spLocks noGrp="1"/>
          </p:cNvSpPr>
          <p:nvPr>
            <p:ph sz="quarter" idx="13"/>
          </p:nvPr>
        </p:nvSpPr>
        <p:spPr/>
        <p:txBody>
          <a:bodyPr>
            <a:normAutofit/>
          </a:bodyPr>
          <a:lstStyle/>
          <a:p>
            <a:pPr marL="0" indent="0" algn="ctr">
              <a:buNone/>
            </a:pPr>
            <a:r>
              <a:rPr lang="en-US" sz="3600" b="1" cap="none" dirty="0">
                <a:solidFill>
                  <a:srgbClr val="002060"/>
                </a:solidFill>
                <a:latin typeface="Times New Roman" panose="02020603050405020304" pitchFamily="18" charset="0"/>
                <a:cs typeface="Times New Roman" panose="02020603050405020304" pitchFamily="18" charset="0"/>
              </a:rPr>
              <a:t>Preached.</a:t>
            </a:r>
          </a:p>
          <a:p>
            <a:pPr marL="0" indent="0" algn="ctr">
              <a:buNone/>
            </a:pPr>
            <a:endParaRPr lang="en-US" sz="2700" cap="none" dirty="0">
              <a:latin typeface="Times New Roman" panose="02020603050405020304" pitchFamily="18" charset="0"/>
              <a:cs typeface="Times New Roman" panose="02020603050405020304" pitchFamily="18" charset="0"/>
            </a:endParaRPr>
          </a:p>
          <a:p>
            <a:pPr marL="0" indent="0" algn="ctr">
              <a:buNone/>
            </a:pPr>
            <a:r>
              <a:rPr lang="en-US" sz="3600" cap="none">
                <a:solidFill>
                  <a:srgbClr val="C00000"/>
                </a:solidFill>
                <a:latin typeface="Times New Roman" panose="02020603050405020304" pitchFamily="18" charset="0"/>
                <a:cs typeface="Times New Roman" panose="02020603050405020304" pitchFamily="18" charset="0"/>
              </a:rPr>
              <a:t>Ezra 10:9-11, 12, 16a, 19, </a:t>
            </a:r>
            <a:r>
              <a:rPr lang="en-US" sz="3600" cap="none" dirty="0">
                <a:solidFill>
                  <a:srgbClr val="C00000"/>
                </a:solidFill>
                <a:latin typeface="Times New Roman" panose="02020603050405020304" pitchFamily="18" charset="0"/>
                <a:cs typeface="Times New Roman" panose="02020603050405020304" pitchFamily="18" charset="0"/>
              </a:rPr>
              <a:t>44</a:t>
            </a:r>
          </a:p>
        </p:txBody>
      </p:sp>
    </p:spTree>
    <p:extLst>
      <p:ext uri="{BB962C8B-B14F-4D97-AF65-F5344CB8AC3E}">
        <p14:creationId xmlns:p14="http://schemas.microsoft.com/office/powerpoint/2010/main" val="1947402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1081</TotalTime>
  <Words>341</Words>
  <Application>Microsoft Office PowerPoint</Application>
  <PresentationFormat>On-screen Show (4:3)</PresentationFormat>
  <Paragraphs>58</Paragraphs>
  <Slides>16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Times New Roman</vt:lpstr>
      <vt:lpstr>Tw Cen MT</vt:lpstr>
      <vt:lpstr>2_Office Theme</vt:lpstr>
      <vt:lpstr>Droplet</vt:lpstr>
      <vt:lpstr>PowerPoint Presentation</vt:lpstr>
      <vt:lpstr>The Passion of Ezra</vt:lpstr>
      <vt:lpstr>The passion of Ezra Ezra 9:1-10:44</vt:lpstr>
      <vt:lpstr>The passion of Ezra Ezra 9:1-10:44</vt:lpstr>
      <vt:lpstr>The passion of Ezra Ezra 9:1-10:44</vt:lpstr>
      <vt:lpstr>The passion of Ezra Ezra 9:1-10:44</vt:lpstr>
      <vt:lpstr>The passion of Ezra Ezra 9:1-10:44</vt:lpstr>
      <vt:lpstr>The passion of Ezra Ezra 9:1-10:44</vt:lpstr>
      <vt:lpstr>The passion of Ezra Ezra 9:1-10:44</vt:lpstr>
      <vt:lpstr>The passion of Ezra Ezra 9:1-10:44</vt:lpstr>
      <vt:lpstr>The passion of Ezra Ezra 9:1-10:44</vt:lpstr>
      <vt:lpstr>The passion of Ezra Ezra 9:1-10:44</vt:lpstr>
      <vt:lpstr>The passion of Ezra Ezra 9:1-10:44</vt:lpstr>
      <vt:lpstr>The passion of Ezra Ezra 9:1-10:44</vt:lpstr>
      <vt:lpstr>The passion of Ezra Ezra 9:1-10:44</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125</cp:revision>
  <dcterms:created xsi:type="dcterms:W3CDTF">2008-03-16T18:22:36Z</dcterms:created>
  <dcterms:modified xsi:type="dcterms:W3CDTF">2022-04-11T18:44:21Z</dcterms:modified>
</cp:coreProperties>
</file>