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 id="2147483676" r:id="rId3"/>
  </p:sldMasterIdLst>
  <p:notesMasterIdLst>
    <p:notesMasterId r:id="rId21"/>
  </p:notesMasterIdLst>
  <p:sldIdLst>
    <p:sldId id="575" r:id="rId4"/>
    <p:sldId id="576" r:id="rId5"/>
    <p:sldId id="577" r:id="rId6"/>
    <p:sldId id="578" r:id="rId7"/>
    <p:sldId id="579" r:id="rId8"/>
    <p:sldId id="580" r:id="rId9"/>
    <p:sldId id="581" r:id="rId10"/>
    <p:sldId id="582" r:id="rId11"/>
    <p:sldId id="583" r:id="rId12"/>
    <p:sldId id="584" r:id="rId13"/>
    <p:sldId id="585" r:id="rId14"/>
    <p:sldId id="586" r:id="rId15"/>
    <p:sldId id="587" r:id="rId16"/>
    <p:sldId id="588" r:id="rId17"/>
    <p:sldId id="589" r:id="rId18"/>
    <p:sldId id="590" r:id="rId19"/>
    <p:sldId id="5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7" d="100"/>
          <a:sy n="77" d="100"/>
        </p:scale>
        <p:origin x="124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4/11/2022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A76D5A-7462-4544-9C08-AA529E5DB8A6}"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2544562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A76D5A-7462-4544-9C08-AA529E5DB8A6}"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3976548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A76D5A-7462-4544-9C08-AA529E5DB8A6}"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607721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20D04A-6EF7-4665-B131-E359AC6C5C6A}" type="datetimeFigureOut">
              <a:rPr lang="en-US" smtClean="0"/>
              <a:pPr/>
              <a:t>4/11/2022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C8E0A6-1D75-4B7B-8C39-611D36EF233F}" type="slidenum">
              <a:rPr lang="en-US" smtClean="0"/>
              <a:pPr/>
              <a:t>‹#›</a:t>
            </a:fld>
            <a:endParaRPr lang="en-US"/>
          </a:p>
        </p:txBody>
      </p:sp>
    </p:spTree>
    <p:extLst>
      <p:ext uri="{BB962C8B-B14F-4D97-AF65-F5344CB8AC3E}">
        <p14:creationId xmlns:p14="http://schemas.microsoft.com/office/powerpoint/2010/main" val="28045819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4050"/>
            </a:lvl1pPr>
          </a:lstStyle>
          <a:p>
            <a:r>
              <a:rPr lang="en-US"/>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228704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1486683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15395905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3641673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350"/>
            </a:lvl1pPr>
            <a:lvl2pPr>
              <a:defRPr sz="1200"/>
            </a:lvl2pPr>
            <a:lvl3pPr>
              <a:defRPr sz="105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350"/>
            </a:lvl1pPr>
            <a:lvl2pPr>
              <a:defRPr sz="1200"/>
            </a:lvl2pPr>
            <a:lvl3pPr>
              <a:defRPr sz="105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33574147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29088308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3667633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A76D5A-7462-4544-9C08-AA529E5DB8A6}"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23815534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1800" b="0"/>
            </a:lvl1pPr>
          </a:lstStyle>
          <a:p>
            <a:r>
              <a:rPr lang="en-US"/>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28322119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36769567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1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9301637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191941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24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742950" y="884796"/>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0954623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9077486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1421553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15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15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15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6480091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13500080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4/11/2022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extLst>
      <p:ext uri="{BB962C8B-B14F-4D97-AF65-F5344CB8AC3E}">
        <p14:creationId xmlns:p14="http://schemas.microsoft.com/office/powerpoint/2010/main" val="3205378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A76D5A-7462-4544-9C08-AA529E5DB8A6}" type="datetimeFigureOut">
              <a:rPr lang="en-US" smtClean="0"/>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712430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A76D5A-7462-4544-9C08-AA529E5DB8A6}" type="datetimeFigureOut">
              <a:rPr lang="en-US" smtClean="0"/>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268760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A76D5A-7462-4544-9C08-AA529E5DB8A6}" type="datetimeFigureOut">
              <a:rPr lang="en-US" smtClean="0"/>
              <a:t>4/11/2022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3691276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A76D5A-7462-4544-9C08-AA529E5DB8A6}" type="datetimeFigureOut">
              <a:rPr lang="en-US" smtClean="0"/>
              <a:t>4/11/2022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4033317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A76D5A-7462-4544-9C08-AA529E5DB8A6}" type="datetimeFigureOut">
              <a:rPr lang="en-US" smtClean="0"/>
              <a:t>4/11/2022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1227761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A76D5A-7462-4544-9C08-AA529E5DB8A6}" type="datetimeFigureOut">
              <a:rPr lang="en-US" smtClean="0"/>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1056156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A76D5A-7462-4544-9C08-AA529E5DB8A6}" type="datetimeFigureOut">
              <a:rPr lang="en-US" smtClean="0"/>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015445-85B8-4781-A5D8-6CD3EE90B68A}" type="slidenum">
              <a:rPr lang="en-US" smtClean="0"/>
              <a:t>‹#›</a:t>
            </a:fld>
            <a:endParaRPr lang="en-US"/>
          </a:p>
        </p:txBody>
      </p:sp>
    </p:spTree>
    <p:extLst>
      <p:ext uri="{BB962C8B-B14F-4D97-AF65-F5344CB8AC3E}">
        <p14:creationId xmlns:p14="http://schemas.microsoft.com/office/powerpoint/2010/main" val="2239110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A76D5A-7462-4544-9C08-AA529E5DB8A6}" type="datetimeFigureOut">
              <a:rPr lang="en-US" smtClean="0"/>
              <a:t>4/11/2022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015445-85B8-4781-A5D8-6CD3EE90B68A}" type="slidenum">
              <a:rPr lang="en-US" smtClean="0"/>
              <a:t>‹#›</a:t>
            </a:fld>
            <a:endParaRPr lang="en-US"/>
          </a:p>
        </p:txBody>
      </p:sp>
    </p:spTree>
    <p:extLst>
      <p:ext uri="{BB962C8B-B14F-4D97-AF65-F5344CB8AC3E}">
        <p14:creationId xmlns:p14="http://schemas.microsoft.com/office/powerpoint/2010/main" val="3865135319"/>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675">
                <a:solidFill>
                  <a:schemeClr val="tx1">
                    <a:tint val="75000"/>
                  </a:schemeClr>
                </a:solidFill>
              </a:defRPr>
            </a:lvl1pPr>
          </a:lstStyle>
          <a:p>
            <a:fld id="{6C20D04A-6EF7-4665-B131-E359AC6C5C6A}" type="datetimeFigureOut">
              <a:rPr lang="en-US" smtClean="0"/>
              <a:pPr/>
              <a:t>4/11/2022</a:t>
            </a:fld>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675">
                <a:solidFill>
                  <a:schemeClr val="tx1">
                    <a:tint val="75000"/>
                  </a:schemeClr>
                </a:solidFill>
              </a:defRPr>
            </a:lvl1pPr>
          </a:lstStyle>
          <a:p>
            <a:fld id="{7BC8E0A6-1D75-4B7B-8C39-611D36EF233F}" type="slidenum">
              <a:rPr lang="en-US" smtClean="0"/>
              <a:pPr/>
              <a:t>‹#›</a:t>
            </a:fld>
            <a:endParaRPr lang="en-US"/>
          </a:p>
        </p:txBody>
      </p:sp>
    </p:spTree>
    <p:extLst>
      <p:ext uri="{BB962C8B-B14F-4D97-AF65-F5344CB8AC3E}">
        <p14:creationId xmlns:p14="http://schemas.microsoft.com/office/powerpoint/2010/main" val="1462615317"/>
      </p:ext>
    </p:extLst>
  </p:cSld>
  <p:clrMap bg1="lt1" tx1="dk1" bg2="lt2" tx2="dk2" accent1="accent1" accent2="accent2" accent3="accent3" accent4="accent4" accent5="accent5" accent6="accent6" hlink="hlink" folHlink="folHlink"/>
  <p:sldLayoutIdLst>
    <p:sldLayoutId id="2147483675" r:id="rId1"/>
  </p:sldLayoutIdLst>
  <p:txStyles>
    <p:titleStyle>
      <a:lvl1pPr algn="ctr" defTabSz="514350" rtl="0" eaLnBrk="1" latinLnBrk="0" hangingPunct="1">
        <a:spcBef>
          <a:spcPct val="0"/>
        </a:spcBef>
        <a:buNone/>
        <a:defRPr sz="2475" kern="1200">
          <a:solidFill>
            <a:schemeClr val="tx1"/>
          </a:solidFill>
          <a:latin typeface="+mj-lt"/>
          <a:ea typeface="+mj-ea"/>
          <a:cs typeface="+mj-cs"/>
        </a:defRPr>
      </a:lvl1pPr>
    </p:titleStyle>
    <p:bodyStyle>
      <a:lvl1pPr marL="192881" indent="-192881" algn="l" defTabSz="51435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910" indent="-160735" algn="l" defTabSz="514350" rtl="0" eaLnBrk="1" latinLnBrk="0" hangingPunct="1">
        <a:spcBef>
          <a:spcPct val="20000"/>
        </a:spcBef>
        <a:buFont typeface="Arial" pitchFamily="34" charset="0"/>
        <a:buChar char="–"/>
        <a:defRPr sz="1575" kern="1200">
          <a:solidFill>
            <a:schemeClr val="tx1"/>
          </a:solidFill>
          <a:latin typeface="+mn-lt"/>
          <a:ea typeface="+mn-ea"/>
          <a:cs typeface="+mn-cs"/>
        </a:defRPr>
      </a:lvl2pPr>
      <a:lvl3pPr marL="642938" indent="-128588" algn="l" defTabSz="514350" rtl="0" eaLnBrk="1" latinLnBrk="0" hangingPunct="1">
        <a:spcBef>
          <a:spcPct val="20000"/>
        </a:spcBef>
        <a:buFont typeface="Arial" pitchFamily="34" charset="0"/>
        <a:buChar char="•"/>
        <a:defRPr sz="1350" kern="1200">
          <a:solidFill>
            <a:schemeClr val="tx1"/>
          </a:solidFill>
          <a:latin typeface="+mn-lt"/>
          <a:ea typeface="+mn-ea"/>
          <a:cs typeface="+mn-cs"/>
        </a:defRPr>
      </a:lvl3pPr>
      <a:lvl4pPr marL="9001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4pPr>
      <a:lvl5pPr marL="11572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750">
                <a:solidFill>
                  <a:schemeClr val="tx1">
                    <a:lumMod val="95000"/>
                  </a:schemeClr>
                </a:solidFill>
                <a:effectLst>
                  <a:outerShdw blurRad="50800" dist="38100" dir="2700000" algn="tl" rotWithShape="0">
                    <a:schemeClr val="bg1">
                      <a:alpha val="43000"/>
                    </a:schemeClr>
                  </a:outerShdw>
                </a:effectLst>
              </a:defRPr>
            </a:lvl1pPr>
          </a:lstStyle>
          <a:p>
            <a:fld id="{8E36636D-D922-432D-A958-524484B5923D}" type="datetimeFigureOut">
              <a:rPr lang="en-US" dirty="0"/>
              <a:pPr/>
              <a:t>4/11/2022</a:t>
            </a:fld>
            <a:endParaRPr lang="en-US" dirty="0"/>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75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750">
                <a:solidFill>
                  <a:schemeClr val="tx1">
                    <a:lumMod val="95000"/>
                  </a:schemeClr>
                </a:solidFill>
                <a:effectLst>
                  <a:outerShdw blurRad="50800" dist="38100" dir="2700000" algn="tl" rotWithShape="0">
                    <a:schemeClr val="bg1">
                      <a:alpha val="43000"/>
                    </a:schemeClr>
                  </a:outerShdw>
                </a:effectLst>
              </a:defRPr>
            </a:lvl1pPr>
          </a:lstStyle>
          <a:p>
            <a:fld id="{DF28FB93-0A08-4E7D-8E63-9EFA29F1E093}" type="slidenum">
              <a:rPr lang="en-US" dirty="0"/>
              <a:pPr/>
              <a:t>‹#›</a:t>
            </a:fld>
            <a:endParaRPr lang="en-US" dirty="0"/>
          </a:p>
        </p:txBody>
      </p:sp>
    </p:spTree>
    <p:extLst>
      <p:ext uri="{BB962C8B-B14F-4D97-AF65-F5344CB8AC3E}">
        <p14:creationId xmlns:p14="http://schemas.microsoft.com/office/powerpoint/2010/main" val="891846273"/>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Lst>
  <p:txStyles>
    <p:titleStyle>
      <a:lvl1pPr algn="ctr" defTabSz="342900" rtl="0" eaLnBrk="1" latinLnBrk="0" hangingPunct="1">
        <a:spcBef>
          <a:spcPct val="0"/>
        </a:spcBef>
        <a:buNone/>
        <a:defRPr sz="3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29500" algn="l" defTabSz="342900" rtl="0" eaLnBrk="1" latinLnBrk="0" hangingPunct="1">
        <a:spcBef>
          <a:spcPct val="20000"/>
        </a:spcBef>
        <a:spcAft>
          <a:spcPts val="450"/>
        </a:spcAft>
        <a:buClr>
          <a:schemeClr val="tx2"/>
        </a:buClr>
        <a:buSzPct val="70000"/>
        <a:buFont typeface="Wingdings 2" charset="2"/>
        <a:buChar char=""/>
        <a:defRPr sz="15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540000" indent="-202500" algn="l" defTabSz="342900" rtl="0" eaLnBrk="1" latinLnBrk="0" hangingPunct="1">
        <a:spcBef>
          <a:spcPct val="20000"/>
        </a:spcBef>
        <a:spcAft>
          <a:spcPts val="450"/>
        </a:spcAft>
        <a:buClr>
          <a:schemeClr val="tx2"/>
        </a:buClr>
        <a:buSzPct val="70000"/>
        <a:buFont typeface="Wingdings 2" charset="2"/>
        <a:buChar char=""/>
        <a:defRPr sz="13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769500" indent="-162000" algn="l" defTabSz="342900" rtl="0" eaLnBrk="1" latinLnBrk="0" hangingPunct="1">
        <a:spcBef>
          <a:spcPct val="20000"/>
        </a:spcBef>
        <a:spcAft>
          <a:spcPts val="450"/>
        </a:spcAft>
        <a:buClr>
          <a:schemeClr val="tx2"/>
        </a:buClr>
        <a:buSzPct val="70000"/>
        <a:buFont typeface="Wingdings 2" charset="2"/>
        <a:buChar char=""/>
        <a:defRPr sz="12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039500" indent="-16200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255500" indent="-16200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1510950" indent="-17145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1801350" indent="-17145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091750" indent="-17145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2329650" indent="-171450" algn="l" defTabSz="342900" rtl="0" eaLnBrk="1" latinLnBrk="0" hangingPunct="1">
        <a:spcBef>
          <a:spcPct val="20000"/>
        </a:spcBef>
        <a:spcAft>
          <a:spcPts val="450"/>
        </a:spcAft>
        <a:buClr>
          <a:schemeClr val="tx2"/>
        </a:buClr>
        <a:buSzPct val="70000"/>
        <a:buFont typeface="Wingdings 2" charset="2"/>
        <a:buChar char=""/>
        <a:defRPr sz="105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388620" y="2396490"/>
            <a:ext cx="8366760" cy="2545080"/>
          </a:xfrm>
        </p:spPr>
        <p:txBody>
          <a:bodyPr>
            <a:noAutofit/>
          </a:bodyPr>
          <a:lstStyle/>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“His </a:t>
            </a:r>
            <a:r>
              <a:rPr lang="en-US" sz="3000" b="1" u="sng" dirty="0">
                <a:solidFill>
                  <a:srgbClr val="FF0000"/>
                </a:solidFill>
                <a:effectLst/>
                <a:ea typeface="Calibri" panose="020F0502020204030204" pitchFamily="34" charset="0"/>
                <a:cs typeface="Times New Roman" panose="02020603050405020304" pitchFamily="18" charset="0"/>
              </a:rPr>
              <a:t>divine power </a:t>
            </a:r>
            <a:r>
              <a:rPr lang="en-US" sz="3000" dirty="0">
                <a:solidFill>
                  <a:schemeClr val="tx1"/>
                </a:solidFill>
                <a:effectLst/>
                <a:ea typeface="Calibri" panose="020F0502020204030204" pitchFamily="34" charset="0"/>
                <a:cs typeface="Times New Roman" panose="02020603050405020304" pitchFamily="18" charset="0"/>
              </a:rPr>
              <a:t>has granted to us all things that pertain to godliness”</a:t>
            </a:r>
          </a:p>
          <a:p>
            <a:pPr marL="0" indent="0" algn="ctr">
              <a:lnSpc>
                <a:spcPct val="107000"/>
              </a:lnSpc>
              <a:spcBef>
                <a:spcPts val="0"/>
              </a:spcBef>
              <a:spcAft>
                <a:spcPts val="600"/>
              </a:spcAft>
              <a:buNone/>
            </a:pPr>
            <a:endParaRPr lang="en-US" sz="3000" dirty="0">
              <a:solidFill>
                <a:schemeClr val="tx1"/>
              </a:solidFill>
              <a:effectLst/>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2 Peter 1:3</a:t>
            </a:r>
          </a:p>
          <a:p>
            <a:pPr marL="27675" indent="0" algn="ctr">
              <a:buNone/>
            </a:pPr>
            <a:endParaRPr lang="en-US" sz="2850" dirty="0"/>
          </a:p>
        </p:txBody>
      </p:sp>
    </p:spTree>
    <p:extLst>
      <p:ext uri="{BB962C8B-B14F-4D97-AF65-F5344CB8AC3E}">
        <p14:creationId xmlns:p14="http://schemas.microsoft.com/office/powerpoint/2010/main" val="2755666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4F6A2-4CAB-4486-9615-8792382E18D6}"/>
              </a:ext>
            </a:extLst>
          </p:cNvPr>
          <p:cNvSpPr>
            <a:spLocks noGrp="1"/>
          </p:cNvSpPr>
          <p:nvPr>
            <p:ph type="title"/>
          </p:nvPr>
        </p:nvSpPr>
        <p:spPr>
          <a:xfrm>
            <a:off x="685346" y="1062990"/>
            <a:ext cx="7765322" cy="944880"/>
          </a:xfrm>
        </p:spPr>
        <p:txBody>
          <a:bodyPr>
            <a:normAutofit/>
          </a:bodyPr>
          <a:lstStyle/>
          <a:p>
            <a:r>
              <a:rPr lang="en-US" dirty="0"/>
              <a:t>The Omnipotent God</a:t>
            </a:r>
            <a:br>
              <a:rPr lang="en-US" dirty="0"/>
            </a:br>
            <a:r>
              <a:rPr lang="en-US" sz="2325" spc="225" dirty="0"/>
              <a:t>Mark 4 &amp; 5</a:t>
            </a:r>
          </a:p>
        </p:txBody>
      </p:sp>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689339" y="3185287"/>
            <a:ext cx="7765322" cy="788543"/>
          </a:xfrm>
        </p:spPr>
        <p:txBody>
          <a:bodyPr>
            <a:normAutofit/>
          </a:bodyPr>
          <a:lstStyle/>
          <a:p>
            <a:pPr marL="27675" indent="0" algn="ctr">
              <a:buNone/>
            </a:pPr>
            <a:r>
              <a:rPr lang="en-US" sz="4500" dirty="0"/>
              <a:t>God is Power</a:t>
            </a:r>
          </a:p>
        </p:txBody>
      </p:sp>
    </p:spTree>
    <p:extLst>
      <p:ext uri="{BB962C8B-B14F-4D97-AF65-F5344CB8AC3E}">
        <p14:creationId xmlns:p14="http://schemas.microsoft.com/office/powerpoint/2010/main" val="39085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4F6A2-4CAB-4486-9615-8792382E18D6}"/>
              </a:ext>
            </a:extLst>
          </p:cNvPr>
          <p:cNvSpPr>
            <a:spLocks noGrp="1"/>
          </p:cNvSpPr>
          <p:nvPr>
            <p:ph type="title"/>
          </p:nvPr>
        </p:nvSpPr>
        <p:spPr>
          <a:xfrm>
            <a:off x="685346" y="1062990"/>
            <a:ext cx="7765322" cy="944880"/>
          </a:xfrm>
        </p:spPr>
        <p:txBody>
          <a:bodyPr>
            <a:normAutofit/>
          </a:bodyPr>
          <a:lstStyle/>
          <a:p>
            <a:r>
              <a:rPr lang="en-US" dirty="0"/>
              <a:t>The Omnipotent God</a:t>
            </a:r>
            <a:br>
              <a:rPr lang="en-US" dirty="0"/>
            </a:br>
            <a:r>
              <a:rPr lang="en-US" sz="2325" spc="225" dirty="0"/>
              <a:t>Mark 4 &amp; 5</a:t>
            </a:r>
          </a:p>
        </p:txBody>
      </p:sp>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689339" y="3185287"/>
            <a:ext cx="7765322" cy="788543"/>
          </a:xfrm>
        </p:spPr>
        <p:txBody>
          <a:bodyPr>
            <a:normAutofit/>
          </a:bodyPr>
          <a:lstStyle/>
          <a:p>
            <a:pPr marL="27675" indent="0" algn="ctr">
              <a:buNone/>
            </a:pPr>
            <a:r>
              <a:rPr lang="en-US" sz="4500" dirty="0"/>
              <a:t>Mark 4 &amp; 5</a:t>
            </a:r>
          </a:p>
        </p:txBody>
      </p:sp>
    </p:spTree>
    <p:extLst>
      <p:ext uri="{BB962C8B-B14F-4D97-AF65-F5344CB8AC3E}">
        <p14:creationId xmlns:p14="http://schemas.microsoft.com/office/powerpoint/2010/main" val="355928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4F6A2-4CAB-4486-9615-8792382E18D6}"/>
              </a:ext>
            </a:extLst>
          </p:cNvPr>
          <p:cNvSpPr>
            <a:spLocks noGrp="1"/>
          </p:cNvSpPr>
          <p:nvPr>
            <p:ph type="title"/>
          </p:nvPr>
        </p:nvSpPr>
        <p:spPr>
          <a:xfrm>
            <a:off x="685346" y="971550"/>
            <a:ext cx="7765322" cy="944880"/>
          </a:xfrm>
        </p:spPr>
        <p:txBody>
          <a:bodyPr>
            <a:normAutofit/>
          </a:bodyPr>
          <a:lstStyle/>
          <a:p>
            <a:r>
              <a:rPr lang="en-US" dirty="0"/>
              <a:t>The Omnipotent God</a:t>
            </a:r>
            <a:br>
              <a:rPr lang="en-US" dirty="0"/>
            </a:br>
            <a:r>
              <a:rPr lang="en-US" sz="2325" spc="225" dirty="0"/>
              <a:t>Mark 4 &amp; 5</a:t>
            </a:r>
          </a:p>
        </p:txBody>
      </p:sp>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685346" y="2282191"/>
            <a:ext cx="7765322" cy="3497579"/>
          </a:xfrm>
        </p:spPr>
        <p:txBody>
          <a:bodyPr>
            <a:normAutofit/>
          </a:bodyPr>
          <a:lstStyle/>
          <a:p>
            <a:pPr marL="27675" indent="0">
              <a:buNone/>
            </a:pPr>
            <a:r>
              <a:rPr lang="en-US" sz="2250" dirty="0"/>
              <a:t>The Omnipotent God Who Has:</a:t>
            </a:r>
          </a:p>
          <a:p>
            <a:pPr marL="670613" indent="-642938">
              <a:buAutoNum type="romanUcPeriod"/>
            </a:pPr>
            <a:r>
              <a:rPr lang="en-US" sz="2775" dirty="0"/>
              <a:t>Power Over Nature (Mark 4:35-41).</a:t>
            </a:r>
          </a:p>
          <a:p>
            <a:pPr marL="670613" indent="-642938">
              <a:buAutoNum type="romanUcPeriod"/>
            </a:pPr>
            <a:r>
              <a:rPr lang="en-US" sz="2775" dirty="0"/>
              <a:t>Power Over Demons (Mark 5:1-20).</a:t>
            </a:r>
          </a:p>
          <a:p>
            <a:pPr marL="670613" indent="-642938">
              <a:buAutoNum type="romanUcPeriod"/>
            </a:pPr>
            <a:r>
              <a:rPr lang="en-US" sz="2775" dirty="0"/>
              <a:t>Power Over Life &amp; Death (Mark 5:21-43).</a:t>
            </a:r>
          </a:p>
          <a:p>
            <a:pPr marL="27675" indent="0">
              <a:buNone/>
            </a:pPr>
            <a:endParaRPr lang="en-US" sz="2775" dirty="0"/>
          </a:p>
          <a:p>
            <a:pPr marL="27675" indent="0">
              <a:buNone/>
            </a:pPr>
            <a:r>
              <a:rPr lang="en-US" sz="2775" dirty="0"/>
              <a:t> Trembling in Fear: Mark 4:41; 5:15; 5:33; 5:44</a:t>
            </a:r>
          </a:p>
        </p:txBody>
      </p:sp>
    </p:spTree>
    <p:extLst>
      <p:ext uri="{BB962C8B-B14F-4D97-AF65-F5344CB8AC3E}">
        <p14:creationId xmlns:p14="http://schemas.microsoft.com/office/powerpoint/2010/main" val="2931036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4F6A2-4CAB-4486-9615-8792382E18D6}"/>
              </a:ext>
            </a:extLst>
          </p:cNvPr>
          <p:cNvSpPr>
            <a:spLocks noGrp="1"/>
          </p:cNvSpPr>
          <p:nvPr>
            <p:ph type="title"/>
          </p:nvPr>
        </p:nvSpPr>
        <p:spPr>
          <a:xfrm>
            <a:off x="685346" y="933450"/>
            <a:ext cx="7765322" cy="944880"/>
          </a:xfrm>
        </p:spPr>
        <p:txBody>
          <a:bodyPr>
            <a:normAutofit/>
          </a:bodyPr>
          <a:lstStyle/>
          <a:p>
            <a:r>
              <a:rPr lang="en-US" dirty="0"/>
              <a:t>The Omnipotent God</a:t>
            </a:r>
            <a:br>
              <a:rPr lang="en-US" dirty="0"/>
            </a:br>
            <a:r>
              <a:rPr lang="en-US" sz="2325" spc="225" dirty="0"/>
              <a:t>Mark 4 &amp; 5</a:t>
            </a:r>
          </a:p>
        </p:txBody>
      </p:sp>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685347" y="2506980"/>
            <a:ext cx="7910014" cy="2762250"/>
          </a:xfrm>
        </p:spPr>
        <p:txBody>
          <a:bodyPr>
            <a:normAutofit/>
          </a:bodyPr>
          <a:lstStyle/>
          <a:p>
            <a:pPr marL="27675" indent="0" algn="ctr">
              <a:buNone/>
            </a:pPr>
            <a:r>
              <a:rPr lang="en-US" sz="3000" dirty="0"/>
              <a:t>We are living in a world that is plagued by</a:t>
            </a:r>
          </a:p>
          <a:p>
            <a:pPr marL="27675" indent="0" algn="ctr">
              <a:buNone/>
            </a:pPr>
            <a:r>
              <a:rPr lang="en-US" sz="3000" dirty="0"/>
              <a:t> disease, drought, &amp; death</a:t>
            </a:r>
            <a:r>
              <a:rPr lang="en-US" sz="2250" dirty="0"/>
              <a:t>.</a:t>
            </a:r>
          </a:p>
          <a:p>
            <a:pPr marL="27675" indent="0" algn="ctr">
              <a:buNone/>
            </a:pPr>
            <a:endParaRPr lang="en-US" sz="2250" dirty="0"/>
          </a:p>
          <a:p>
            <a:pPr marL="27675" indent="0" algn="ctr">
              <a:buNone/>
            </a:pPr>
            <a:r>
              <a:rPr lang="en-US" sz="3000" i="1" dirty="0"/>
              <a:t>Is there hope? Can we find peace?</a:t>
            </a:r>
          </a:p>
        </p:txBody>
      </p:sp>
    </p:spTree>
    <p:extLst>
      <p:ext uri="{BB962C8B-B14F-4D97-AF65-F5344CB8AC3E}">
        <p14:creationId xmlns:p14="http://schemas.microsoft.com/office/powerpoint/2010/main" val="2907314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4F6A2-4CAB-4486-9615-8792382E18D6}"/>
              </a:ext>
            </a:extLst>
          </p:cNvPr>
          <p:cNvSpPr>
            <a:spLocks noGrp="1"/>
          </p:cNvSpPr>
          <p:nvPr>
            <p:ph type="title"/>
          </p:nvPr>
        </p:nvSpPr>
        <p:spPr>
          <a:xfrm>
            <a:off x="685346" y="971550"/>
            <a:ext cx="7765322" cy="944880"/>
          </a:xfrm>
        </p:spPr>
        <p:txBody>
          <a:bodyPr>
            <a:normAutofit/>
          </a:bodyPr>
          <a:lstStyle/>
          <a:p>
            <a:r>
              <a:rPr lang="en-US" dirty="0"/>
              <a:t>The Omnipotent God</a:t>
            </a:r>
            <a:br>
              <a:rPr lang="en-US" dirty="0"/>
            </a:br>
            <a:r>
              <a:rPr lang="en-US" sz="2325" spc="225" dirty="0"/>
              <a:t>Mark 4 &amp; 5</a:t>
            </a:r>
          </a:p>
        </p:txBody>
      </p:sp>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689339" y="2316480"/>
            <a:ext cx="7765322" cy="3310890"/>
          </a:xfrm>
        </p:spPr>
        <p:txBody>
          <a:bodyPr>
            <a:normAutofit/>
          </a:bodyPr>
          <a:lstStyle/>
          <a:p>
            <a:pPr marL="27675" indent="0" algn="ctr">
              <a:buNone/>
            </a:pPr>
            <a:r>
              <a:rPr lang="en-US" sz="3000" dirty="0"/>
              <a:t>Hope, peace, and joy is found in faithful </a:t>
            </a:r>
          </a:p>
          <a:p>
            <a:pPr marL="27675" indent="0" algn="ctr">
              <a:buNone/>
            </a:pPr>
            <a:r>
              <a:rPr lang="en-US" sz="3000" dirty="0"/>
              <a:t>service to our Omnipotent God</a:t>
            </a:r>
            <a:endParaRPr lang="en-US" sz="2250" dirty="0"/>
          </a:p>
          <a:p>
            <a:pPr marL="27675" indent="0" algn="ctr">
              <a:buNone/>
            </a:pPr>
            <a:r>
              <a:rPr lang="en-US" sz="2250" dirty="0"/>
              <a:t>Mark 4:40; Mark 5:6-7, 19-20; 5:22-23, 28, 34, 36</a:t>
            </a:r>
          </a:p>
          <a:p>
            <a:pPr marL="27675" indent="0" algn="ctr">
              <a:buNone/>
            </a:pPr>
            <a:endParaRPr lang="en-US" sz="2625" dirty="0"/>
          </a:p>
          <a:p>
            <a:pPr marL="27675" indent="0" algn="ctr">
              <a:buNone/>
            </a:pPr>
            <a:r>
              <a:rPr lang="en-US" sz="2625" dirty="0"/>
              <a:t>“God does all that He pleases.”</a:t>
            </a:r>
          </a:p>
          <a:p>
            <a:pPr marL="27675" indent="0" algn="ctr">
              <a:buNone/>
            </a:pPr>
            <a:r>
              <a:rPr lang="en-US" sz="2625" dirty="0"/>
              <a:t>Psalm 115:3</a:t>
            </a:r>
          </a:p>
        </p:txBody>
      </p:sp>
    </p:spTree>
    <p:extLst>
      <p:ext uri="{BB962C8B-B14F-4D97-AF65-F5344CB8AC3E}">
        <p14:creationId xmlns:p14="http://schemas.microsoft.com/office/powerpoint/2010/main" val="3224808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6EDF-826C-44AA-8A62-F6A28A5BCCC7}"/>
              </a:ext>
            </a:extLst>
          </p:cNvPr>
          <p:cNvSpPr>
            <a:spLocks noGrp="1"/>
          </p:cNvSpPr>
          <p:nvPr>
            <p:ph type="ctrTitle"/>
          </p:nvPr>
        </p:nvSpPr>
        <p:spPr/>
        <p:txBody>
          <a:bodyPr/>
          <a:lstStyle/>
          <a:p>
            <a:r>
              <a:rPr lang="en-US" dirty="0"/>
              <a:t>The Omnipotent God</a:t>
            </a:r>
          </a:p>
        </p:txBody>
      </p:sp>
      <p:sp>
        <p:nvSpPr>
          <p:cNvPr id="3" name="Subtitle 2">
            <a:extLst>
              <a:ext uri="{FF2B5EF4-FFF2-40B4-BE49-F238E27FC236}">
                <a16:creationId xmlns:a16="http://schemas.microsoft.com/office/drawing/2014/main" id="{B10B9548-FC10-4A7B-9A0A-AF93AD4AD7E2}"/>
              </a:ext>
            </a:extLst>
          </p:cNvPr>
          <p:cNvSpPr>
            <a:spLocks noGrp="1"/>
          </p:cNvSpPr>
          <p:nvPr>
            <p:ph type="subTitle" idx="1"/>
          </p:nvPr>
        </p:nvSpPr>
        <p:spPr>
          <a:xfrm>
            <a:off x="1028020" y="3693165"/>
            <a:ext cx="7080026" cy="787400"/>
          </a:xfrm>
        </p:spPr>
        <p:txBody>
          <a:bodyPr>
            <a:normAutofit/>
          </a:bodyPr>
          <a:lstStyle/>
          <a:p>
            <a:r>
              <a:rPr lang="en-US" sz="2400" spc="225" dirty="0"/>
              <a:t>Mark 4 &amp; 5</a:t>
            </a:r>
          </a:p>
        </p:txBody>
      </p:sp>
    </p:spTree>
    <p:extLst>
      <p:ext uri="{BB962C8B-B14F-4D97-AF65-F5344CB8AC3E}">
        <p14:creationId xmlns:p14="http://schemas.microsoft.com/office/powerpoint/2010/main" val="262088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2025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6EDF-826C-44AA-8A62-F6A28A5BCCC7}"/>
              </a:ext>
            </a:extLst>
          </p:cNvPr>
          <p:cNvSpPr>
            <a:spLocks noGrp="1"/>
          </p:cNvSpPr>
          <p:nvPr>
            <p:ph type="ctrTitle"/>
          </p:nvPr>
        </p:nvSpPr>
        <p:spPr/>
        <p:txBody>
          <a:bodyPr/>
          <a:lstStyle/>
          <a:p>
            <a:r>
              <a:rPr lang="en-US" dirty="0"/>
              <a:t>The Omnipotent God</a:t>
            </a:r>
          </a:p>
        </p:txBody>
      </p:sp>
      <p:sp>
        <p:nvSpPr>
          <p:cNvPr id="3" name="Subtitle 2">
            <a:extLst>
              <a:ext uri="{FF2B5EF4-FFF2-40B4-BE49-F238E27FC236}">
                <a16:creationId xmlns:a16="http://schemas.microsoft.com/office/drawing/2014/main" id="{B10B9548-FC10-4A7B-9A0A-AF93AD4AD7E2}"/>
              </a:ext>
            </a:extLst>
          </p:cNvPr>
          <p:cNvSpPr>
            <a:spLocks noGrp="1"/>
          </p:cNvSpPr>
          <p:nvPr>
            <p:ph type="subTitle" idx="1"/>
          </p:nvPr>
        </p:nvSpPr>
        <p:spPr>
          <a:xfrm>
            <a:off x="1028020" y="3693165"/>
            <a:ext cx="7080026" cy="787400"/>
          </a:xfrm>
        </p:spPr>
        <p:txBody>
          <a:bodyPr>
            <a:normAutofit/>
          </a:bodyPr>
          <a:lstStyle/>
          <a:p>
            <a:r>
              <a:rPr lang="en-US" sz="2400" spc="225" dirty="0"/>
              <a:t>Mark 4 &amp; 5</a:t>
            </a:r>
          </a:p>
        </p:txBody>
      </p:sp>
    </p:spTree>
    <p:extLst>
      <p:ext uri="{BB962C8B-B14F-4D97-AF65-F5344CB8AC3E}">
        <p14:creationId xmlns:p14="http://schemas.microsoft.com/office/powerpoint/2010/main" val="369999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4F6A2-4CAB-4486-9615-8792382E18D6}"/>
              </a:ext>
            </a:extLst>
          </p:cNvPr>
          <p:cNvSpPr>
            <a:spLocks noGrp="1"/>
          </p:cNvSpPr>
          <p:nvPr>
            <p:ph type="title"/>
          </p:nvPr>
        </p:nvSpPr>
        <p:spPr>
          <a:xfrm>
            <a:off x="685346" y="1062990"/>
            <a:ext cx="7765322" cy="944880"/>
          </a:xfrm>
        </p:spPr>
        <p:txBody>
          <a:bodyPr>
            <a:normAutofit/>
          </a:bodyPr>
          <a:lstStyle/>
          <a:p>
            <a:r>
              <a:rPr lang="en-US" dirty="0"/>
              <a:t>The Omnipotent God</a:t>
            </a:r>
            <a:br>
              <a:rPr lang="en-US" dirty="0"/>
            </a:br>
            <a:r>
              <a:rPr lang="en-US" sz="2325" spc="225" dirty="0"/>
              <a:t>Mark 4 &amp; 5</a:t>
            </a:r>
          </a:p>
        </p:txBody>
      </p:sp>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685346" y="2408047"/>
            <a:ext cx="7765322" cy="3044063"/>
          </a:xfrm>
        </p:spPr>
        <p:txBody>
          <a:bodyPr>
            <a:normAutofit/>
          </a:bodyPr>
          <a:lstStyle/>
          <a:p>
            <a:pPr marL="27675" indent="0" algn="ctr">
              <a:buNone/>
            </a:pPr>
            <a:r>
              <a:rPr lang="en-US" sz="2400" dirty="0"/>
              <a:t>“You have said so. But I tell you, </a:t>
            </a:r>
          </a:p>
          <a:p>
            <a:pPr marL="27675" indent="0" algn="ctr">
              <a:buNone/>
            </a:pPr>
            <a:r>
              <a:rPr lang="en-US" sz="2400" dirty="0"/>
              <a:t>from now on, you will see the Son of Man </a:t>
            </a:r>
          </a:p>
          <a:p>
            <a:pPr marL="27675" indent="0" algn="ctr">
              <a:buNone/>
            </a:pPr>
            <a:r>
              <a:rPr lang="en-US" sz="2400" dirty="0"/>
              <a:t>seated at the right hand of Power…”</a:t>
            </a:r>
          </a:p>
          <a:p>
            <a:pPr marL="27675" indent="0" algn="ctr">
              <a:buNone/>
            </a:pPr>
            <a:endParaRPr lang="en-US" sz="2400" dirty="0"/>
          </a:p>
          <a:p>
            <a:pPr marL="27675" indent="0" algn="ctr">
              <a:buNone/>
            </a:pPr>
            <a:r>
              <a:rPr lang="en-US" sz="2400" dirty="0"/>
              <a:t>Matthew 26:64</a:t>
            </a:r>
          </a:p>
        </p:txBody>
      </p:sp>
    </p:spTree>
    <p:extLst>
      <p:ext uri="{BB962C8B-B14F-4D97-AF65-F5344CB8AC3E}">
        <p14:creationId xmlns:p14="http://schemas.microsoft.com/office/powerpoint/2010/main" val="2410203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487680" y="1314450"/>
            <a:ext cx="8366760" cy="4122420"/>
          </a:xfrm>
        </p:spPr>
        <p:txBody>
          <a:bodyPr>
            <a:noAutofit/>
          </a:bodyPr>
          <a:lstStyle/>
          <a:p>
            <a:pPr marL="27675" indent="0" algn="ctr">
              <a:buNone/>
            </a:pPr>
            <a:r>
              <a:rPr lang="en-US" sz="2850" dirty="0"/>
              <a:t>“And Jehoshaphat stood in the assembly of Judah and Jerusalem, in the house of the LORD before the new court and said, “O LORD God of our fathers, are you not God in heaven? You rule over all the kingdoms of the nations. In your hand are </a:t>
            </a:r>
            <a:r>
              <a:rPr lang="en-US" sz="2850" b="1" u="sng" dirty="0">
                <a:solidFill>
                  <a:srgbClr val="FF0000"/>
                </a:solidFill>
              </a:rPr>
              <a:t>power</a:t>
            </a:r>
            <a:r>
              <a:rPr lang="en-US" sz="2850" dirty="0"/>
              <a:t> and might, so that none is able to withstand you.”</a:t>
            </a:r>
          </a:p>
          <a:p>
            <a:pPr marL="27675" indent="0" algn="ctr">
              <a:buNone/>
            </a:pPr>
            <a:endParaRPr lang="en-US" sz="2850" dirty="0"/>
          </a:p>
          <a:p>
            <a:pPr marL="27675" indent="0" algn="ctr">
              <a:buNone/>
            </a:pPr>
            <a:r>
              <a:rPr lang="en-US" sz="2850" dirty="0"/>
              <a:t>2 Chronicles 20:6</a:t>
            </a:r>
          </a:p>
        </p:txBody>
      </p:sp>
    </p:spTree>
    <p:extLst>
      <p:ext uri="{BB962C8B-B14F-4D97-AF65-F5344CB8AC3E}">
        <p14:creationId xmlns:p14="http://schemas.microsoft.com/office/powerpoint/2010/main" val="1269975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472440" y="2693670"/>
            <a:ext cx="8366760" cy="1089660"/>
          </a:xfrm>
        </p:spPr>
        <p:txBody>
          <a:bodyPr>
            <a:noAutofit/>
          </a:bodyPr>
          <a:lstStyle/>
          <a:p>
            <a:pPr marL="27675" indent="0" algn="ctr">
              <a:buNone/>
            </a:pPr>
            <a:r>
              <a:rPr lang="en-US" sz="2850" dirty="0"/>
              <a:t>“God made the earth by His </a:t>
            </a:r>
            <a:r>
              <a:rPr lang="en-US" sz="2850" b="1" u="sng" dirty="0">
                <a:solidFill>
                  <a:srgbClr val="FF0000"/>
                </a:solidFill>
              </a:rPr>
              <a:t>power.</a:t>
            </a:r>
            <a:r>
              <a:rPr lang="en-US" sz="2850" dirty="0"/>
              <a:t>”</a:t>
            </a:r>
          </a:p>
          <a:p>
            <a:pPr marL="27675" indent="0" algn="ctr">
              <a:buNone/>
            </a:pPr>
            <a:r>
              <a:rPr lang="en-US" sz="2850" dirty="0"/>
              <a:t>Jeremiah 10:12</a:t>
            </a:r>
          </a:p>
        </p:txBody>
      </p:sp>
    </p:spTree>
    <p:extLst>
      <p:ext uri="{BB962C8B-B14F-4D97-AF65-F5344CB8AC3E}">
        <p14:creationId xmlns:p14="http://schemas.microsoft.com/office/powerpoint/2010/main" val="2329485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487680" y="1002030"/>
            <a:ext cx="8366760" cy="4587240"/>
          </a:xfrm>
        </p:spPr>
        <p:txBody>
          <a:bodyPr>
            <a:noAutofit/>
          </a:bodyPr>
          <a:lstStyle/>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“By his </a:t>
            </a:r>
            <a:r>
              <a:rPr lang="en-US" sz="3000" b="1" u="sng" dirty="0">
                <a:solidFill>
                  <a:srgbClr val="FF0000"/>
                </a:solidFill>
                <a:effectLst/>
                <a:ea typeface="Calibri" panose="020F0502020204030204" pitchFamily="34" charset="0"/>
                <a:cs typeface="Times New Roman" panose="02020603050405020304" pitchFamily="18" charset="0"/>
              </a:rPr>
              <a:t>power</a:t>
            </a:r>
            <a:r>
              <a:rPr lang="en-US" sz="3000" dirty="0">
                <a:solidFill>
                  <a:schemeClr val="tx1"/>
                </a:solidFill>
                <a:effectLst/>
                <a:ea typeface="Calibri" panose="020F0502020204030204" pitchFamily="34" charset="0"/>
                <a:cs typeface="Times New Roman" panose="02020603050405020304" pitchFamily="18" charset="0"/>
              </a:rPr>
              <a:t> he stilled the sea;</a:t>
            </a:r>
            <a:br>
              <a:rPr lang="en-US" sz="3000" dirty="0">
                <a:solidFill>
                  <a:schemeClr val="tx1"/>
                </a:solidFill>
                <a:effectLst/>
                <a:ea typeface="Calibri" panose="020F0502020204030204" pitchFamily="34" charset="0"/>
                <a:cs typeface="Times New Roman" panose="02020603050405020304" pitchFamily="18" charset="0"/>
              </a:rPr>
            </a:br>
            <a:r>
              <a:rPr lang="en-US" sz="3000" dirty="0">
                <a:solidFill>
                  <a:schemeClr val="tx1"/>
                </a:solidFill>
                <a:effectLst/>
                <a:ea typeface="Calibri" panose="020F0502020204030204" pitchFamily="34" charset="0"/>
                <a:cs typeface="Times New Roman" panose="02020603050405020304" pitchFamily="18" charset="0"/>
              </a:rPr>
              <a:t>    by his understanding he shattered Rahab.</a:t>
            </a:r>
            <a:br>
              <a:rPr lang="en-US" sz="3000" dirty="0">
                <a:solidFill>
                  <a:schemeClr val="tx1"/>
                </a:solidFill>
                <a:effectLst/>
                <a:ea typeface="Calibri" panose="020F0502020204030204" pitchFamily="34" charset="0"/>
                <a:cs typeface="Times New Roman" panose="02020603050405020304" pitchFamily="18" charset="0"/>
              </a:rPr>
            </a:br>
            <a:r>
              <a:rPr lang="en-US" sz="3000" b="1" baseline="30000" dirty="0">
                <a:solidFill>
                  <a:schemeClr val="tx1"/>
                </a:solidFill>
                <a:effectLst/>
                <a:ea typeface="Calibri" panose="020F0502020204030204" pitchFamily="34" charset="0"/>
                <a:cs typeface="Times New Roman" panose="02020603050405020304" pitchFamily="18" charset="0"/>
              </a:rPr>
              <a:t> </a:t>
            </a:r>
            <a:r>
              <a:rPr lang="en-US" sz="3000" dirty="0">
                <a:solidFill>
                  <a:schemeClr val="tx1"/>
                </a:solidFill>
                <a:effectLst/>
                <a:ea typeface="Calibri" panose="020F0502020204030204" pitchFamily="34" charset="0"/>
                <a:cs typeface="Times New Roman" panose="02020603050405020304" pitchFamily="18" charset="0"/>
              </a:rPr>
              <a:t>By his wind the heavens were made fair;</a:t>
            </a:r>
            <a:br>
              <a:rPr lang="en-US" sz="3000" dirty="0">
                <a:solidFill>
                  <a:schemeClr val="tx1"/>
                </a:solidFill>
                <a:effectLst/>
                <a:ea typeface="Calibri" panose="020F0502020204030204" pitchFamily="34" charset="0"/>
                <a:cs typeface="Times New Roman" panose="02020603050405020304" pitchFamily="18" charset="0"/>
              </a:rPr>
            </a:br>
            <a:r>
              <a:rPr lang="en-US" sz="3000" dirty="0">
                <a:solidFill>
                  <a:schemeClr val="tx1"/>
                </a:solidFill>
                <a:effectLst/>
                <a:ea typeface="Calibri" panose="020F0502020204030204" pitchFamily="34" charset="0"/>
                <a:cs typeface="Times New Roman" panose="02020603050405020304" pitchFamily="18" charset="0"/>
              </a:rPr>
              <a:t>    his hand pierced the fleeing serpent.</a:t>
            </a:r>
            <a:br>
              <a:rPr lang="en-US" sz="3000" dirty="0">
                <a:solidFill>
                  <a:schemeClr val="tx1"/>
                </a:solidFill>
                <a:effectLst/>
                <a:ea typeface="Calibri" panose="020F0502020204030204" pitchFamily="34" charset="0"/>
                <a:cs typeface="Times New Roman" panose="02020603050405020304" pitchFamily="18" charset="0"/>
              </a:rPr>
            </a:br>
            <a:r>
              <a:rPr lang="en-US" sz="3000" dirty="0">
                <a:solidFill>
                  <a:schemeClr val="tx1"/>
                </a:solidFill>
                <a:effectLst/>
                <a:ea typeface="Calibri" panose="020F0502020204030204" pitchFamily="34" charset="0"/>
                <a:cs typeface="Times New Roman" panose="02020603050405020304" pitchFamily="18" charset="0"/>
              </a:rPr>
              <a:t>Behold, these are but the outskirts of his ways,</a:t>
            </a:r>
            <a:br>
              <a:rPr lang="en-US" sz="3000" dirty="0">
                <a:solidFill>
                  <a:schemeClr val="tx1"/>
                </a:solidFill>
                <a:effectLst/>
                <a:ea typeface="Calibri" panose="020F0502020204030204" pitchFamily="34" charset="0"/>
                <a:cs typeface="Times New Roman" panose="02020603050405020304" pitchFamily="18" charset="0"/>
              </a:rPr>
            </a:br>
            <a:r>
              <a:rPr lang="en-US" sz="3000" dirty="0">
                <a:solidFill>
                  <a:schemeClr val="tx1"/>
                </a:solidFill>
                <a:effectLst/>
                <a:ea typeface="Calibri" panose="020F0502020204030204" pitchFamily="34" charset="0"/>
                <a:cs typeface="Times New Roman" panose="02020603050405020304" pitchFamily="18" charset="0"/>
              </a:rPr>
              <a:t>    and how small a whisper do we hear of him!</a:t>
            </a:r>
            <a:br>
              <a:rPr lang="en-US" sz="3000" dirty="0">
                <a:solidFill>
                  <a:schemeClr val="tx1"/>
                </a:solidFill>
                <a:effectLst/>
                <a:ea typeface="Calibri" panose="020F0502020204030204" pitchFamily="34" charset="0"/>
                <a:cs typeface="Times New Roman" panose="02020603050405020304" pitchFamily="18" charset="0"/>
              </a:rPr>
            </a:br>
            <a:r>
              <a:rPr lang="en-US" sz="3000" dirty="0">
                <a:solidFill>
                  <a:schemeClr val="tx1"/>
                </a:solidFill>
                <a:effectLst/>
                <a:ea typeface="Calibri" panose="020F0502020204030204" pitchFamily="34" charset="0"/>
                <a:cs typeface="Times New Roman" panose="02020603050405020304" pitchFamily="18" charset="0"/>
              </a:rPr>
              <a:t>    But the thunder of his </a:t>
            </a:r>
            <a:r>
              <a:rPr lang="en-US" sz="3000" b="1" u="sng" dirty="0">
                <a:solidFill>
                  <a:srgbClr val="FF0000"/>
                </a:solidFill>
                <a:effectLst/>
                <a:ea typeface="Calibri" panose="020F0502020204030204" pitchFamily="34" charset="0"/>
                <a:cs typeface="Times New Roman" panose="02020603050405020304" pitchFamily="18" charset="0"/>
              </a:rPr>
              <a:t>power</a:t>
            </a:r>
            <a:r>
              <a:rPr lang="en-US" sz="3000" dirty="0">
                <a:solidFill>
                  <a:schemeClr val="tx1"/>
                </a:solidFill>
                <a:effectLst/>
                <a:ea typeface="Calibri" panose="020F0502020204030204" pitchFamily="34" charset="0"/>
                <a:cs typeface="Times New Roman" panose="02020603050405020304" pitchFamily="18" charset="0"/>
              </a:rPr>
              <a:t> who can understand?”</a:t>
            </a:r>
          </a:p>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Job 26:12-14</a:t>
            </a:r>
          </a:p>
          <a:p>
            <a:pPr marL="27675" indent="0" algn="ctr">
              <a:buNone/>
            </a:pPr>
            <a:endParaRPr lang="en-US" sz="2850" dirty="0"/>
          </a:p>
        </p:txBody>
      </p:sp>
    </p:spTree>
    <p:extLst>
      <p:ext uri="{BB962C8B-B14F-4D97-AF65-F5344CB8AC3E}">
        <p14:creationId xmlns:p14="http://schemas.microsoft.com/office/powerpoint/2010/main" val="3619800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388620" y="2183130"/>
            <a:ext cx="8366760" cy="2781300"/>
          </a:xfrm>
        </p:spPr>
        <p:txBody>
          <a:bodyPr>
            <a:noAutofit/>
          </a:bodyPr>
          <a:lstStyle/>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“So even to old age and gray hairs, O God, do not forsake me, until I proclaim your might to another generation, your </a:t>
            </a:r>
            <a:r>
              <a:rPr lang="en-US" sz="3000" b="1" u="sng" dirty="0">
                <a:solidFill>
                  <a:srgbClr val="FF0000"/>
                </a:solidFill>
                <a:effectLst/>
                <a:ea typeface="Calibri" panose="020F0502020204030204" pitchFamily="34" charset="0"/>
                <a:cs typeface="Times New Roman" panose="02020603050405020304" pitchFamily="18" charset="0"/>
              </a:rPr>
              <a:t>power</a:t>
            </a:r>
            <a:r>
              <a:rPr lang="en-US" sz="3000" dirty="0">
                <a:solidFill>
                  <a:schemeClr val="tx1"/>
                </a:solidFill>
                <a:effectLst/>
                <a:ea typeface="Calibri" panose="020F0502020204030204" pitchFamily="34" charset="0"/>
                <a:cs typeface="Times New Roman" panose="02020603050405020304" pitchFamily="18" charset="0"/>
              </a:rPr>
              <a:t> to those to come.”</a:t>
            </a:r>
          </a:p>
          <a:p>
            <a:pPr marL="0" indent="0" algn="ctr">
              <a:lnSpc>
                <a:spcPct val="107000"/>
              </a:lnSpc>
              <a:spcBef>
                <a:spcPts val="0"/>
              </a:spcBef>
              <a:spcAft>
                <a:spcPts val="600"/>
              </a:spcAft>
              <a:buNone/>
            </a:pPr>
            <a:endParaRPr lang="en-US" sz="3000" dirty="0">
              <a:solidFill>
                <a:schemeClr val="tx1"/>
              </a:solidFill>
              <a:effectLst/>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Psalm 71:18</a:t>
            </a:r>
          </a:p>
          <a:p>
            <a:pPr marL="27675" indent="0" algn="ctr">
              <a:buNone/>
            </a:pPr>
            <a:endParaRPr lang="en-US" sz="2850" dirty="0"/>
          </a:p>
        </p:txBody>
      </p:sp>
    </p:spTree>
    <p:extLst>
      <p:ext uri="{BB962C8B-B14F-4D97-AF65-F5344CB8AC3E}">
        <p14:creationId xmlns:p14="http://schemas.microsoft.com/office/powerpoint/2010/main" val="3458781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388620" y="1863090"/>
            <a:ext cx="8366760" cy="3131820"/>
          </a:xfrm>
        </p:spPr>
        <p:txBody>
          <a:bodyPr>
            <a:noAutofit/>
          </a:bodyPr>
          <a:lstStyle/>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“He determines the number of the stars; He gives to all of them their names. Great is our Lord, and abundant in </a:t>
            </a:r>
            <a:r>
              <a:rPr lang="en-US" sz="3000" b="1" u="sng" dirty="0">
                <a:solidFill>
                  <a:srgbClr val="FF0000"/>
                </a:solidFill>
                <a:effectLst/>
                <a:ea typeface="Calibri" panose="020F0502020204030204" pitchFamily="34" charset="0"/>
                <a:cs typeface="Times New Roman" panose="02020603050405020304" pitchFamily="18" charset="0"/>
              </a:rPr>
              <a:t>power</a:t>
            </a:r>
            <a:r>
              <a:rPr lang="en-US" sz="3000" dirty="0">
                <a:solidFill>
                  <a:schemeClr val="tx1"/>
                </a:solidFill>
                <a:effectLst/>
                <a:ea typeface="Calibri" panose="020F0502020204030204" pitchFamily="34" charset="0"/>
                <a:cs typeface="Times New Roman" panose="02020603050405020304" pitchFamily="18" charset="0"/>
              </a:rPr>
              <a:t>; His understanding is beyond measure”</a:t>
            </a:r>
          </a:p>
          <a:p>
            <a:pPr marL="0" indent="0" algn="ctr">
              <a:lnSpc>
                <a:spcPct val="107000"/>
              </a:lnSpc>
              <a:spcBef>
                <a:spcPts val="0"/>
              </a:spcBef>
              <a:spcAft>
                <a:spcPts val="600"/>
              </a:spcAft>
              <a:buNone/>
            </a:pPr>
            <a:endParaRPr lang="en-US" sz="3000" dirty="0">
              <a:solidFill>
                <a:schemeClr val="tx1"/>
              </a:solidFill>
              <a:effectLst/>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Psalm 147:4-5</a:t>
            </a:r>
          </a:p>
          <a:p>
            <a:pPr marL="27675" indent="0" algn="ctr">
              <a:buNone/>
            </a:pPr>
            <a:endParaRPr lang="en-US" sz="2850" dirty="0"/>
          </a:p>
        </p:txBody>
      </p:sp>
    </p:spTree>
    <p:extLst>
      <p:ext uri="{BB962C8B-B14F-4D97-AF65-F5344CB8AC3E}">
        <p14:creationId xmlns:p14="http://schemas.microsoft.com/office/powerpoint/2010/main" val="202959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2C4FF-939B-433A-B5EA-A11A8BEE9EC9}"/>
              </a:ext>
            </a:extLst>
          </p:cNvPr>
          <p:cNvSpPr>
            <a:spLocks noGrp="1"/>
          </p:cNvSpPr>
          <p:nvPr>
            <p:ph idx="1"/>
          </p:nvPr>
        </p:nvSpPr>
        <p:spPr>
          <a:xfrm>
            <a:off x="388620" y="2106930"/>
            <a:ext cx="8366760" cy="3131820"/>
          </a:xfrm>
        </p:spPr>
        <p:txBody>
          <a:bodyPr>
            <a:noAutofit/>
          </a:bodyPr>
          <a:lstStyle/>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“For His invisible attributes, namely, His </a:t>
            </a:r>
          </a:p>
          <a:p>
            <a:pPr marL="0" indent="0" algn="ctr">
              <a:lnSpc>
                <a:spcPct val="107000"/>
              </a:lnSpc>
              <a:spcBef>
                <a:spcPts val="0"/>
              </a:spcBef>
              <a:spcAft>
                <a:spcPts val="600"/>
              </a:spcAft>
              <a:buNone/>
            </a:pPr>
            <a:r>
              <a:rPr lang="en-US" sz="3000" b="1" u="sng" dirty="0">
                <a:solidFill>
                  <a:srgbClr val="FF0000"/>
                </a:solidFill>
                <a:effectLst/>
                <a:ea typeface="Calibri" panose="020F0502020204030204" pitchFamily="34" charset="0"/>
                <a:cs typeface="Times New Roman" panose="02020603050405020304" pitchFamily="18" charset="0"/>
              </a:rPr>
              <a:t>eternal</a:t>
            </a:r>
            <a:r>
              <a:rPr lang="en-US" sz="3000" u="sng" dirty="0">
                <a:solidFill>
                  <a:srgbClr val="FF0000"/>
                </a:solidFill>
                <a:effectLst/>
                <a:ea typeface="Calibri" panose="020F0502020204030204" pitchFamily="34" charset="0"/>
                <a:cs typeface="Times New Roman" panose="02020603050405020304" pitchFamily="18" charset="0"/>
              </a:rPr>
              <a:t> </a:t>
            </a:r>
            <a:r>
              <a:rPr lang="en-US" sz="3000" b="1" u="sng" dirty="0">
                <a:solidFill>
                  <a:srgbClr val="FF0000"/>
                </a:solidFill>
                <a:effectLst/>
                <a:ea typeface="Calibri" panose="020F0502020204030204" pitchFamily="34" charset="0"/>
                <a:cs typeface="Times New Roman" panose="02020603050405020304" pitchFamily="18" charset="0"/>
              </a:rPr>
              <a:t>power</a:t>
            </a:r>
            <a:r>
              <a:rPr lang="en-US" sz="3000" u="sng" dirty="0">
                <a:solidFill>
                  <a:srgbClr val="FF0000"/>
                </a:solidFill>
                <a:effectLst/>
                <a:ea typeface="Calibri" panose="020F0502020204030204" pitchFamily="34" charset="0"/>
                <a:cs typeface="Times New Roman" panose="02020603050405020304" pitchFamily="18" charset="0"/>
              </a:rPr>
              <a:t> </a:t>
            </a:r>
            <a:r>
              <a:rPr lang="en-US" sz="3000" dirty="0">
                <a:solidFill>
                  <a:schemeClr val="tx1"/>
                </a:solidFill>
                <a:effectLst/>
                <a:ea typeface="Calibri" panose="020F0502020204030204" pitchFamily="34" charset="0"/>
                <a:cs typeface="Times New Roman" panose="02020603050405020304" pitchFamily="18" charset="0"/>
              </a:rPr>
              <a:t>and divine nature, have been clearly perceived, ever since the creation of the world…”</a:t>
            </a:r>
          </a:p>
          <a:p>
            <a:pPr marL="0" indent="0" algn="ctr">
              <a:lnSpc>
                <a:spcPct val="107000"/>
              </a:lnSpc>
              <a:spcBef>
                <a:spcPts val="0"/>
              </a:spcBef>
              <a:spcAft>
                <a:spcPts val="600"/>
              </a:spcAft>
              <a:buNone/>
            </a:pPr>
            <a:endParaRPr lang="en-US" sz="3000" dirty="0">
              <a:solidFill>
                <a:schemeClr val="tx1"/>
              </a:solidFill>
              <a:effectLst/>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000" dirty="0">
                <a:solidFill>
                  <a:schemeClr val="tx1"/>
                </a:solidFill>
                <a:effectLst/>
                <a:ea typeface="Calibri" panose="020F0502020204030204" pitchFamily="34" charset="0"/>
                <a:cs typeface="Times New Roman" panose="02020603050405020304" pitchFamily="18" charset="0"/>
              </a:rPr>
              <a:t>Romans 1:20</a:t>
            </a:r>
          </a:p>
          <a:p>
            <a:pPr marL="27675" indent="0" algn="ctr">
              <a:buNone/>
            </a:pPr>
            <a:endParaRPr lang="en-US" sz="2850" dirty="0"/>
          </a:p>
        </p:txBody>
      </p:sp>
    </p:spTree>
    <p:extLst>
      <p:ext uri="{BB962C8B-B14F-4D97-AF65-F5344CB8AC3E}">
        <p14:creationId xmlns:p14="http://schemas.microsoft.com/office/powerpoint/2010/main" val="3959439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488</Words>
  <Application>Microsoft Office PowerPoint</Application>
  <PresentationFormat>On-screen Show (4:3)</PresentationFormat>
  <Paragraphs>53</Paragraphs>
  <Slides>17</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17</vt:i4>
      </vt:variant>
    </vt:vector>
  </HeadingPairs>
  <TitlesOfParts>
    <vt:vector size="25" baseType="lpstr">
      <vt:lpstr>Arial</vt:lpstr>
      <vt:lpstr>Calibri</vt:lpstr>
      <vt:lpstr>Calibri Light</vt:lpstr>
      <vt:lpstr>Calisto MT</vt:lpstr>
      <vt:lpstr>Wingdings 2</vt:lpstr>
      <vt:lpstr>1_Office Theme</vt:lpstr>
      <vt:lpstr>2_Office Theme</vt:lpstr>
      <vt:lpstr>Slate</vt:lpstr>
      <vt:lpstr>PowerPoint Presentation</vt:lpstr>
      <vt:lpstr>The Omnipotent God</vt:lpstr>
      <vt:lpstr>The Omnipotent God Mark 4 &amp; 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Omnipotent God Mark 4 &amp; 5</vt:lpstr>
      <vt:lpstr>The Omnipotent God Mark 4 &amp; 5</vt:lpstr>
      <vt:lpstr>The Omnipotent God Mark 4 &amp; 5</vt:lpstr>
      <vt:lpstr>The Omnipotent God Mark 4 &amp; 5</vt:lpstr>
      <vt:lpstr>The Omnipotent God Mark 4 &amp; 5</vt:lpstr>
      <vt:lpstr>The Omnipotent God</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15</cp:revision>
  <dcterms:created xsi:type="dcterms:W3CDTF">2008-03-16T18:22:36Z</dcterms:created>
  <dcterms:modified xsi:type="dcterms:W3CDTF">2022-04-11T14:41:39Z</dcterms:modified>
</cp:coreProperties>
</file>