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1" r:id="rId2"/>
  </p:sldMasterIdLst>
  <p:notesMasterIdLst>
    <p:notesMasterId r:id="rId21"/>
  </p:notesMasterIdLst>
  <p:sldIdLst>
    <p:sldId id="306" r:id="rId3"/>
    <p:sldId id="307" r:id="rId4"/>
    <p:sldId id="308" r:id="rId5"/>
    <p:sldId id="309" r:id="rId6"/>
    <p:sldId id="310" r:id="rId7"/>
    <p:sldId id="311" r:id="rId8"/>
    <p:sldId id="312" r:id="rId9"/>
    <p:sldId id="313" r:id="rId10"/>
    <p:sldId id="314" r:id="rId11"/>
    <p:sldId id="315" r:id="rId12"/>
    <p:sldId id="316" r:id="rId13"/>
    <p:sldId id="317" r:id="rId14"/>
    <p:sldId id="318" r:id="rId15"/>
    <p:sldId id="319" r:id="rId16"/>
    <p:sldId id="320" r:id="rId17"/>
    <p:sldId id="321" r:id="rId18"/>
    <p:sldId id="322" r:id="rId19"/>
    <p:sldId id="30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C0EBF3-589B-4E14-9C6E-74685EA3F432}" v="4" dt="2022-04-08T22:47:59.2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68" d="100"/>
          <a:sy n="68" d="100"/>
        </p:scale>
        <p:origin x="514"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6/11/relationships/changesInfo" Target="changesInfos/changesInfo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son Reeder" userId="9c59903b041a10b3" providerId="LiveId" clId="{5BC0EBF3-589B-4E14-9C6E-74685EA3F432}"/>
    <pc:docChg chg="undo custSel addSld delSld modSld">
      <pc:chgData name="Jason Reeder" userId="9c59903b041a10b3" providerId="LiveId" clId="{5BC0EBF3-589B-4E14-9C6E-74685EA3F432}" dt="2022-04-08T22:47:59.268" v="45" actId="27636"/>
      <pc:docMkLst>
        <pc:docMk/>
      </pc:docMkLst>
      <pc:sldChg chg="add del">
        <pc:chgData name="Jason Reeder" userId="9c59903b041a10b3" providerId="LiveId" clId="{5BC0EBF3-589B-4E14-9C6E-74685EA3F432}" dt="2022-04-08T22:47:41.513" v="1" actId="47"/>
        <pc:sldMkLst>
          <pc:docMk/>
          <pc:sldMk cId="4168031772" sldId="306"/>
        </pc:sldMkLst>
      </pc:sldChg>
      <pc:sldChg chg="add del">
        <pc:chgData name="Jason Reeder" userId="9c59903b041a10b3" providerId="LiveId" clId="{5BC0EBF3-589B-4E14-9C6E-74685EA3F432}" dt="2022-04-08T22:47:55.332" v="28"/>
        <pc:sldMkLst>
          <pc:docMk/>
          <pc:sldMk cId="4176206896" sldId="306"/>
        </pc:sldMkLst>
      </pc:sldChg>
      <pc:sldChg chg="modSp add del mod">
        <pc:chgData name="Jason Reeder" userId="9c59903b041a10b3" providerId="LiveId" clId="{5BC0EBF3-589B-4E14-9C6E-74685EA3F432}" dt="2022-04-08T22:47:59.239" v="29" actId="27636"/>
        <pc:sldMkLst>
          <pc:docMk/>
          <pc:sldMk cId="2527082948" sldId="307"/>
        </pc:sldMkLst>
        <pc:spChg chg="mod">
          <ac:chgData name="Jason Reeder" userId="9c59903b041a10b3" providerId="LiveId" clId="{5BC0EBF3-589B-4E14-9C6E-74685EA3F432}" dt="2022-04-08T22:47:59.239" v="29" actId="27636"/>
          <ac:spMkLst>
            <pc:docMk/>
            <pc:sldMk cId="2527082948" sldId="307"/>
            <ac:spMk id="2" creationId="{5C8A4398-2003-4D30-90E5-84F64237968C}"/>
          </ac:spMkLst>
        </pc:spChg>
      </pc:sldChg>
      <pc:sldChg chg="modSp add del mod">
        <pc:chgData name="Jason Reeder" userId="9c59903b041a10b3" providerId="LiveId" clId="{5BC0EBF3-589B-4E14-9C6E-74685EA3F432}" dt="2022-04-08T22:47:59.242" v="31" actId="27636"/>
        <pc:sldMkLst>
          <pc:docMk/>
          <pc:sldMk cId="1136763243" sldId="308"/>
        </pc:sldMkLst>
        <pc:spChg chg="mod">
          <ac:chgData name="Jason Reeder" userId="9c59903b041a10b3" providerId="LiveId" clId="{5BC0EBF3-589B-4E14-9C6E-74685EA3F432}" dt="2022-04-08T22:47:59.240" v="30" actId="27636"/>
          <ac:spMkLst>
            <pc:docMk/>
            <pc:sldMk cId="1136763243" sldId="308"/>
            <ac:spMk id="2" creationId="{5C8A4398-2003-4D30-90E5-84F64237968C}"/>
          </ac:spMkLst>
        </pc:spChg>
        <pc:spChg chg="mod">
          <ac:chgData name="Jason Reeder" userId="9c59903b041a10b3" providerId="LiveId" clId="{5BC0EBF3-589B-4E14-9C6E-74685EA3F432}" dt="2022-04-08T22:47:59.242" v="31" actId="27636"/>
          <ac:spMkLst>
            <pc:docMk/>
            <pc:sldMk cId="1136763243" sldId="308"/>
            <ac:spMk id="3" creationId="{78D29E46-4CAA-41CA-8455-6C1A4B5C5E9D}"/>
          </ac:spMkLst>
        </pc:spChg>
      </pc:sldChg>
      <pc:sldChg chg="modSp add del mod">
        <pc:chgData name="Jason Reeder" userId="9c59903b041a10b3" providerId="LiveId" clId="{5BC0EBF3-589B-4E14-9C6E-74685EA3F432}" dt="2022-04-08T22:47:59.244" v="32" actId="27636"/>
        <pc:sldMkLst>
          <pc:docMk/>
          <pc:sldMk cId="884891607" sldId="309"/>
        </pc:sldMkLst>
        <pc:spChg chg="mod">
          <ac:chgData name="Jason Reeder" userId="9c59903b041a10b3" providerId="LiveId" clId="{5BC0EBF3-589B-4E14-9C6E-74685EA3F432}" dt="2022-04-08T22:47:59.244" v="32" actId="27636"/>
          <ac:spMkLst>
            <pc:docMk/>
            <pc:sldMk cId="884891607" sldId="309"/>
            <ac:spMk id="2" creationId="{5C8A4398-2003-4D30-90E5-84F64237968C}"/>
          </ac:spMkLst>
        </pc:spChg>
      </pc:sldChg>
      <pc:sldChg chg="add del">
        <pc:chgData name="Jason Reeder" userId="9c59903b041a10b3" providerId="LiveId" clId="{5BC0EBF3-589B-4E14-9C6E-74685EA3F432}" dt="2022-04-08T22:47:55.332" v="28"/>
        <pc:sldMkLst>
          <pc:docMk/>
          <pc:sldMk cId="2787249285" sldId="310"/>
        </pc:sldMkLst>
      </pc:sldChg>
      <pc:sldChg chg="modSp add del mod">
        <pc:chgData name="Jason Reeder" userId="9c59903b041a10b3" providerId="LiveId" clId="{5BC0EBF3-589B-4E14-9C6E-74685EA3F432}" dt="2022-04-08T22:47:59.246" v="33" actId="27636"/>
        <pc:sldMkLst>
          <pc:docMk/>
          <pc:sldMk cId="1323263526" sldId="311"/>
        </pc:sldMkLst>
        <pc:spChg chg="mod">
          <ac:chgData name="Jason Reeder" userId="9c59903b041a10b3" providerId="LiveId" clId="{5BC0EBF3-589B-4E14-9C6E-74685EA3F432}" dt="2022-04-08T22:47:59.246" v="33" actId="27636"/>
          <ac:spMkLst>
            <pc:docMk/>
            <pc:sldMk cId="1323263526" sldId="311"/>
            <ac:spMk id="2" creationId="{5C8A4398-2003-4D30-90E5-84F64237968C}"/>
          </ac:spMkLst>
        </pc:spChg>
      </pc:sldChg>
      <pc:sldChg chg="modSp add del mod">
        <pc:chgData name="Jason Reeder" userId="9c59903b041a10b3" providerId="LiveId" clId="{5BC0EBF3-589B-4E14-9C6E-74685EA3F432}" dt="2022-04-08T22:47:59.247" v="34" actId="27636"/>
        <pc:sldMkLst>
          <pc:docMk/>
          <pc:sldMk cId="2036839147" sldId="312"/>
        </pc:sldMkLst>
        <pc:spChg chg="mod">
          <ac:chgData name="Jason Reeder" userId="9c59903b041a10b3" providerId="LiveId" clId="{5BC0EBF3-589B-4E14-9C6E-74685EA3F432}" dt="2022-04-08T22:47:59.247" v="34" actId="27636"/>
          <ac:spMkLst>
            <pc:docMk/>
            <pc:sldMk cId="2036839147" sldId="312"/>
            <ac:spMk id="2" creationId="{5C8A4398-2003-4D30-90E5-84F64237968C}"/>
          </ac:spMkLst>
        </pc:spChg>
      </pc:sldChg>
      <pc:sldChg chg="modSp add del mod">
        <pc:chgData name="Jason Reeder" userId="9c59903b041a10b3" providerId="LiveId" clId="{5BC0EBF3-589B-4E14-9C6E-74685EA3F432}" dt="2022-04-08T22:47:59.248" v="35" actId="27636"/>
        <pc:sldMkLst>
          <pc:docMk/>
          <pc:sldMk cId="4060145013" sldId="313"/>
        </pc:sldMkLst>
        <pc:spChg chg="mod">
          <ac:chgData name="Jason Reeder" userId="9c59903b041a10b3" providerId="LiveId" clId="{5BC0EBF3-589B-4E14-9C6E-74685EA3F432}" dt="2022-04-08T22:47:59.248" v="35" actId="27636"/>
          <ac:spMkLst>
            <pc:docMk/>
            <pc:sldMk cId="4060145013" sldId="313"/>
            <ac:spMk id="2" creationId="{5C8A4398-2003-4D30-90E5-84F64237968C}"/>
          </ac:spMkLst>
        </pc:spChg>
        <pc:spChg chg="mod">
          <ac:chgData name="Jason Reeder" userId="9c59903b041a10b3" providerId="LiveId" clId="{5BC0EBF3-589B-4E14-9C6E-74685EA3F432}" dt="2022-04-08T22:47:55.332" v="28"/>
          <ac:spMkLst>
            <pc:docMk/>
            <pc:sldMk cId="4060145013" sldId="313"/>
            <ac:spMk id="3" creationId="{78D29E46-4CAA-41CA-8455-6C1A4B5C5E9D}"/>
          </ac:spMkLst>
        </pc:spChg>
      </pc:sldChg>
      <pc:sldChg chg="modSp add del mod">
        <pc:chgData name="Jason Reeder" userId="9c59903b041a10b3" providerId="LiveId" clId="{5BC0EBF3-589B-4E14-9C6E-74685EA3F432}" dt="2022-04-08T22:47:59.250" v="36" actId="27636"/>
        <pc:sldMkLst>
          <pc:docMk/>
          <pc:sldMk cId="3284750316" sldId="314"/>
        </pc:sldMkLst>
        <pc:spChg chg="mod">
          <ac:chgData name="Jason Reeder" userId="9c59903b041a10b3" providerId="LiveId" clId="{5BC0EBF3-589B-4E14-9C6E-74685EA3F432}" dt="2022-04-08T22:47:59.250" v="36" actId="27636"/>
          <ac:spMkLst>
            <pc:docMk/>
            <pc:sldMk cId="3284750316" sldId="314"/>
            <ac:spMk id="2" creationId="{5C8A4398-2003-4D30-90E5-84F64237968C}"/>
          </ac:spMkLst>
        </pc:spChg>
        <pc:spChg chg="mod">
          <ac:chgData name="Jason Reeder" userId="9c59903b041a10b3" providerId="LiveId" clId="{5BC0EBF3-589B-4E14-9C6E-74685EA3F432}" dt="2022-04-08T22:47:55.332" v="28"/>
          <ac:spMkLst>
            <pc:docMk/>
            <pc:sldMk cId="3284750316" sldId="314"/>
            <ac:spMk id="3" creationId="{78D29E46-4CAA-41CA-8455-6C1A4B5C5E9D}"/>
          </ac:spMkLst>
        </pc:spChg>
      </pc:sldChg>
      <pc:sldChg chg="modSp add del mod">
        <pc:chgData name="Jason Reeder" userId="9c59903b041a10b3" providerId="LiveId" clId="{5BC0EBF3-589B-4E14-9C6E-74685EA3F432}" dt="2022-04-08T22:47:59.254" v="37" actId="27636"/>
        <pc:sldMkLst>
          <pc:docMk/>
          <pc:sldMk cId="1301037957" sldId="315"/>
        </pc:sldMkLst>
        <pc:spChg chg="mod">
          <ac:chgData name="Jason Reeder" userId="9c59903b041a10b3" providerId="LiveId" clId="{5BC0EBF3-589B-4E14-9C6E-74685EA3F432}" dt="2022-04-08T22:47:59.254" v="37" actId="27636"/>
          <ac:spMkLst>
            <pc:docMk/>
            <pc:sldMk cId="1301037957" sldId="315"/>
            <ac:spMk id="2" creationId="{5C8A4398-2003-4D30-90E5-84F64237968C}"/>
          </ac:spMkLst>
        </pc:spChg>
        <pc:spChg chg="mod">
          <ac:chgData name="Jason Reeder" userId="9c59903b041a10b3" providerId="LiveId" clId="{5BC0EBF3-589B-4E14-9C6E-74685EA3F432}" dt="2022-04-08T22:47:55.332" v="28"/>
          <ac:spMkLst>
            <pc:docMk/>
            <pc:sldMk cId="1301037957" sldId="315"/>
            <ac:spMk id="3" creationId="{78D29E46-4CAA-41CA-8455-6C1A4B5C5E9D}"/>
          </ac:spMkLst>
        </pc:spChg>
      </pc:sldChg>
      <pc:sldChg chg="modSp add del mod">
        <pc:chgData name="Jason Reeder" userId="9c59903b041a10b3" providerId="LiveId" clId="{5BC0EBF3-589B-4E14-9C6E-74685EA3F432}" dt="2022-04-08T22:47:59.255" v="38" actId="27636"/>
        <pc:sldMkLst>
          <pc:docMk/>
          <pc:sldMk cId="2979868487" sldId="316"/>
        </pc:sldMkLst>
        <pc:spChg chg="mod">
          <ac:chgData name="Jason Reeder" userId="9c59903b041a10b3" providerId="LiveId" clId="{5BC0EBF3-589B-4E14-9C6E-74685EA3F432}" dt="2022-04-08T22:47:59.255" v="38" actId="27636"/>
          <ac:spMkLst>
            <pc:docMk/>
            <pc:sldMk cId="2979868487" sldId="316"/>
            <ac:spMk id="2" creationId="{5C8A4398-2003-4D30-90E5-84F64237968C}"/>
          </ac:spMkLst>
        </pc:spChg>
        <pc:spChg chg="mod">
          <ac:chgData name="Jason Reeder" userId="9c59903b041a10b3" providerId="LiveId" clId="{5BC0EBF3-589B-4E14-9C6E-74685EA3F432}" dt="2022-04-08T22:47:55.332" v="28"/>
          <ac:spMkLst>
            <pc:docMk/>
            <pc:sldMk cId="2979868487" sldId="316"/>
            <ac:spMk id="3" creationId="{78D29E46-4CAA-41CA-8455-6C1A4B5C5E9D}"/>
          </ac:spMkLst>
        </pc:spChg>
      </pc:sldChg>
      <pc:sldChg chg="modSp add del mod">
        <pc:chgData name="Jason Reeder" userId="9c59903b041a10b3" providerId="LiveId" clId="{5BC0EBF3-589B-4E14-9C6E-74685EA3F432}" dt="2022-04-08T22:47:59.257" v="39" actId="27636"/>
        <pc:sldMkLst>
          <pc:docMk/>
          <pc:sldMk cId="1567111221" sldId="317"/>
        </pc:sldMkLst>
        <pc:spChg chg="mod">
          <ac:chgData name="Jason Reeder" userId="9c59903b041a10b3" providerId="LiveId" clId="{5BC0EBF3-589B-4E14-9C6E-74685EA3F432}" dt="2022-04-08T22:47:59.257" v="39" actId="27636"/>
          <ac:spMkLst>
            <pc:docMk/>
            <pc:sldMk cId="1567111221" sldId="317"/>
            <ac:spMk id="2" creationId="{5C8A4398-2003-4D30-90E5-84F64237968C}"/>
          </ac:spMkLst>
        </pc:spChg>
        <pc:spChg chg="mod">
          <ac:chgData name="Jason Reeder" userId="9c59903b041a10b3" providerId="LiveId" clId="{5BC0EBF3-589B-4E14-9C6E-74685EA3F432}" dt="2022-04-08T22:47:55.332" v="28"/>
          <ac:spMkLst>
            <pc:docMk/>
            <pc:sldMk cId="1567111221" sldId="317"/>
            <ac:spMk id="3" creationId="{78D29E46-4CAA-41CA-8455-6C1A4B5C5E9D}"/>
          </ac:spMkLst>
        </pc:spChg>
      </pc:sldChg>
      <pc:sldChg chg="modSp add del mod">
        <pc:chgData name="Jason Reeder" userId="9c59903b041a10b3" providerId="LiveId" clId="{5BC0EBF3-589B-4E14-9C6E-74685EA3F432}" dt="2022-04-08T22:47:59.259" v="40" actId="27636"/>
        <pc:sldMkLst>
          <pc:docMk/>
          <pc:sldMk cId="3589695630" sldId="318"/>
        </pc:sldMkLst>
        <pc:spChg chg="mod">
          <ac:chgData name="Jason Reeder" userId="9c59903b041a10b3" providerId="LiveId" clId="{5BC0EBF3-589B-4E14-9C6E-74685EA3F432}" dt="2022-04-08T22:47:59.259" v="40" actId="27636"/>
          <ac:spMkLst>
            <pc:docMk/>
            <pc:sldMk cId="3589695630" sldId="318"/>
            <ac:spMk id="2" creationId="{5C8A4398-2003-4D30-90E5-84F64237968C}"/>
          </ac:spMkLst>
        </pc:spChg>
        <pc:spChg chg="mod">
          <ac:chgData name="Jason Reeder" userId="9c59903b041a10b3" providerId="LiveId" clId="{5BC0EBF3-589B-4E14-9C6E-74685EA3F432}" dt="2022-04-08T22:47:55.332" v="28"/>
          <ac:spMkLst>
            <pc:docMk/>
            <pc:sldMk cId="3589695630" sldId="318"/>
            <ac:spMk id="3" creationId="{78D29E46-4CAA-41CA-8455-6C1A4B5C5E9D}"/>
          </ac:spMkLst>
        </pc:spChg>
      </pc:sldChg>
      <pc:sldChg chg="modSp add del mod">
        <pc:chgData name="Jason Reeder" userId="9c59903b041a10b3" providerId="LiveId" clId="{5BC0EBF3-589B-4E14-9C6E-74685EA3F432}" dt="2022-04-08T22:47:59.261" v="41" actId="27636"/>
        <pc:sldMkLst>
          <pc:docMk/>
          <pc:sldMk cId="1387913159" sldId="319"/>
        </pc:sldMkLst>
        <pc:spChg chg="mod">
          <ac:chgData name="Jason Reeder" userId="9c59903b041a10b3" providerId="LiveId" clId="{5BC0EBF3-589B-4E14-9C6E-74685EA3F432}" dt="2022-04-08T22:47:59.261" v="41" actId="27636"/>
          <ac:spMkLst>
            <pc:docMk/>
            <pc:sldMk cId="1387913159" sldId="319"/>
            <ac:spMk id="2" creationId="{5C8A4398-2003-4D30-90E5-84F64237968C}"/>
          </ac:spMkLst>
        </pc:spChg>
        <pc:spChg chg="mod">
          <ac:chgData name="Jason Reeder" userId="9c59903b041a10b3" providerId="LiveId" clId="{5BC0EBF3-589B-4E14-9C6E-74685EA3F432}" dt="2022-04-08T22:47:55.332" v="28"/>
          <ac:spMkLst>
            <pc:docMk/>
            <pc:sldMk cId="1387913159" sldId="319"/>
            <ac:spMk id="3" creationId="{78D29E46-4CAA-41CA-8455-6C1A4B5C5E9D}"/>
          </ac:spMkLst>
        </pc:spChg>
      </pc:sldChg>
      <pc:sldChg chg="modSp add del mod">
        <pc:chgData name="Jason Reeder" userId="9c59903b041a10b3" providerId="LiveId" clId="{5BC0EBF3-589B-4E14-9C6E-74685EA3F432}" dt="2022-04-08T22:47:59.263" v="42" actId="27636"/>
        <pc:sldMkLst>
          <pc:docMk/>
          <pc:sldMk cId="1276544188" sldId="320"/>
        </pc:sldMkLst>
        <pc:spChg chg="mod">
          <ac:chgData name="Jason Reeder" userId="9c59903b041a10b3" providerId="LiveId" clId="{5BC0EBF3-589B-4E14-9C6E-74685EA3F432}" dt="2022-04-08T22:47:59.263" v="42" actId="27636"/>
          <ac:spMkLst>
            <pc:docMk/>
            <pc:sldMk cId="1276544188" sldId="320"/>
            <ac:spMk id="2" creationId="{5C8A4398-2003-4D30-90E5-84F64237968C}"/>
          </ac:spMkLst>
        </pc:spChg>
        <pc:spChg chg="mod">
          <ac:chgData name="Jason Reeder" userId="9c59903b041a10b3" providerId="LiveId" clId="{5BC0EBF3-589B-4E14-9C6E-74685EA3F432}" dt="2022-04-08T22:47:55.332" v="28"/>
          <ac:spMkLst>
            <pc:docMk/>
            <pc:sldMk cId="1276544188" sldId="320"/>
            <ac:spMk id="3" creationId="{78D29E46-4CAA-41CA-8455-6C1A4B5C5E9D}"/>
          </ac:spMkLst>
        </pc:spChg>
      </pc:sldChg>
      <pc:sldChg chg="modSp add del mod">
        <pc:chgData name="Jason Reeder" userId="9c59903b041a10b3" providerId="LiveId" clId="{5BC0EBF3-589B-4E14-9C6E-74685EA3F432}" dt="2022-04-08T22:47:59.266" v="44" actId="27636"/>
        <pc:sldMkLst>
          <pc:docMk/>
          <pc:sldMk cId="2259252459" sldId="321"/>
        </pc:sldMkLst>
        <pc:spChg chg="mod">
          <ac:chgData name="Jason Reeder" userId="9c59903b041a10b3" providerId="LiveId" clId="{5BC0EBF3-589B-4E14-9C6E-74685EA3F432}" dt="2022-04-08T22:47:59.266" v="44" actId="27636"/>
          <ac:spMkLst>
            <pc:docMk/>
            <pc:sldMk cId="2259252459" sldId="321"/>
            <ac:spMk id="2" creationId="{5C8A4398-2003-4D30-90E5-84F64237968C}"/>
          </ac:spMkLst>
        </pc:spChg>
        <pc:spChg chg="mod">
          <ac:chgData name="Jason Reeder" userId="9c59903b041a10b3" providerId="LiveId" clId="{5BC0EBF3-589B-4E14-9C6E-74685EA3F432}" dt="2022-04-08T22:47:59.266" v="43" actId="27636"/>
          <ac:spMkLst>
            <pc:docMk/>
            <pc:sldMk cId="2259252459" sldId="321"/>
            <ac:spMk id="3" creationId="{78D29E46-4CAA-41CA-8455-6C1A4B5C5E9D}"/>
          </ac:spMkLst>
        </pc:spChg>
      </pc:sldChg>
      <pc:sldChg chg="modSp add del mod">
        <pc:chgData name="Jason Reeder" userId="9c59903b041a10b3" providerId="LiveId" clId="{5BC0EBF3-589B-4E14-9C6E-74685EA3F432}" dt="2022-04-08T22:47:59.268" v="45" actId="27636"/>
        <pc:sldMkLst>
          <pc:docMk/>
          <pc:sldMk cId="2693660492" sldId="322"/>
        </pc:sldMkLst>
        <pc:spChg chg="mod">
          <ac:chgData name="Jason Reeder" userId="9c59903b041a10b3" providerId="LiveId" clId="{5BC0EBF3-589B-4E14-9C6E-74685EA3F432}" dt="2022-04-08T22:47:59.268" v="45" actId="27636"/>
          <ac:spMkLst>
            <pc:docMk/>
            <pc:sldMk cId="2693660492" sldId="322"/>
            <ac:spMk id="2" creationId="{5C8A4398-2003-4D30-90E5-84F64237968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4/9/2022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20D04A-6EF7-4665-B131-E359AC6C5C6A}" type="datetimeFigureOut">
              <a:rPr lang="en-US"/>
              <a:pPr/>
              <a:t>4/9/2022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C8E0A6-1D75-4B7B-8C39-611D36EF233F}"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0"/>
            <a:ext cx="2780167" cy="1821918"/>
          </a:xfrm>
        </p:spPr>
        <p:txBody>
          <a:bodyPr anchor="b">
            <a:normAutofit/>
          </a:bodyPr>
          <a:lstStyle>
            <a:lvl1pPr algn="ctr">
              <a:defRPr sz="1800" b="0"/>
            </a:lvl1pPr>
          </a:lstStyle>
          <a:p>
            <a:r>
              <a:rPr lang="en-US"/>
              <a:t>Click to edit Master title style</a:t>
            </a:r>
            <a:endParaRPr lang="en-US" dirty="0"/>
          </a:p>
        </p:txBody>
      </p:sp>
      <p:sp>
        <p:nvSpPr>
          <p:cNvPr id="3" name="Content Placeholder 2"/>
          <p:cNvSpPr>
            <a:spLocks noGrp="1"/>
          </p:cNvSpPr>
          <p:nvPr>
            <p:ph idx="1"/>
          </p:nvPr>
        </p:nvSpPr>
        <p:spPr>
          <a:xfrm>
            <a:off x="3641725" y="609600"/>
            <a:ext cx="4808943" cy="5181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347" y="2431518"/>
            <a:ext cx="2780167" cy="3359681"/>
          </a:xfrm>
        </p:spPr>
        <p:txBody>
          <a:bodyPr anchor="t">
            <a:normAutofit/>
          </a:bodyPr>
          <a:lstStyle>
            <a:lvl1pPr marL="0" indent="0" algn="ctr">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dirty="0"/>
              <a:pPr/>
              <a:t>4/9/2022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dirty="0"/>
              <a:pPr/>
              <a:t>‹#›</a:t>
            </a:fld>
            <a:endParaRPr lang="en-US" dirty="0"/>
          </a:p>
        </p:txBody>
      </p:sp>
    </p:spTree>
    <p:extLst>
      <p:ext uri="{BB962C8B-B14F-4D97-AF65-F5344CB8AC3E}">
        <p14:creationId xmlns:p14="http://schemas.microsoft.com/office/powerpoint/2010/main" val="3575928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0249" y="609600"/>
            <a:ext cx="2688125" cy="5204832"/>
          </a:xfrm>
          <a:prstGeom prst="rect">
            <a:avLst/>
          </a:prstGeom>
        </p:spPr>
      </p:pic>
      <p:sp>
        <p:nvSpPr>
          <p:cNvPr id="2" name="Title 1"/>
          <p:cNvSpPr>
            <a:spLocks noGrp="1"/>
          </p:cNvSpPr>
          <p:nvPr>
            <p:ph type="title"/>
          </p:nvPr>
        </p:nvSpPr>
        <p:spPr>
          <a:xfrm>
            <a:off x="685347" y="609923"/>
            <a:ext cx="4451212" cy="1829338"/>
          </a:xfrm>
        </p:spPr>
        <p:txBody>
          <a:bodyPr anchor="b">
            <a:no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81914" y="763702"/>
            <a:ext cx="2456813" cy="4912822"/>
          </a:xfrm>
          <a:effectLst>
            <a:outerShdw blurRad="38100" dist="25400" dir="4440000">
              <a:srgbClr val="000000">
                <a:alpha val="36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685347" y="2439261"/>
            <a:ext cx="4451212" cy="3376134"/>
          </a:xfrm>
        </p:spPr>
        <p:txBody>
          <a:bodyPr anchor="t">
            <a:normAutofit/>
          </a:bodyPr>
          <a:lstStyle>
            <a:lvl1pPr marL="0" indent="0" algn="ctr">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dirty="0"/>
              <a:pPr/>
              <a:t>4/9/2022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dirty="0"/>
              <a:pPr/>
              <a:t>‹#›</a:t>
            </a:fld>
            <a:endParaRPr lang="en-US" dirty="0"/>
          </a:p>
        </p:txBody>
      </p:sp>
    </p:spTree>
    <p:extLst>
      <p:ext uri="{BB962C8B-B14F-4D97-AF65-F5344CB8AC3E}">
        <p14:creationId xmlns:p14="http://schemas.microsoft.com/office/powerpoint/2010/main" val="13492315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0413" y="547807"/>
            <a:ext cx="7606349" cy="3816806"/>
          </a:xfrm>
          <a:prstGeom prst="rect">
            <a:avLst/>
          </a:prstGeom>
        </p:spPr>
      </p:pic>
      <p:sp>
        <p:nvSpPr>
          <p:cNvPr id="2" name="Title 1"/>
          <p:cNvSpPr>
            <a:spLocks noGrp="1"/>
          </p:cNvSpPr>
          <p:nvPr>
            <p:ph type="title"/>
          </p:nvPr>
        </p:nvSpPr>
        <p:spPr>
          <a:xfrm>
            <a:off x="685354" y="4565255"/>
            <a:ext cx="7766495" cy="543472"/>
          </a:xfrm>
        </p:spPr>
        <p:txBody>
          <a:bodyPr anchor="b">
            <a:normAutofit/>
          </a:bodyPr>
          <a:lstStyle>
            <a:lvl1pPr algn="ctr">
              <a:defRPr sz="21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77012" y="695010"/>
            <a:ext cx="7384010" cy="3525671"/>
          </a:xfrm>
          <a:effectLst>
            <a:outerShdw blurRad="38100" dist="25400" dir="4440000">
              <a:srgbClr val="000000">
                <a:alpha val="36000"/>
              </a:srgbClr>
            </a:outerShdw>
          </a:effectLst>
        </p:spPr>
        <p:txBody>
          <a:bodyPr anchor="t">
            <a:normAutofit/>
          </a:bodyPr>
          <a:lstStyle>
            <a:lvl1pPr marL="0" indent="0" algn="ctr">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85346" y="5108728"/>
            <a:ext cx="7765322" cy="682472"/>
          </a:xfrm>
        </p:spPr>
        <p:txBody>
          <a:bodyPr anchor="t"/>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6344183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8437"/>
            <a:ext cx="7765322"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85346" y="4295180"/>
            <a:ext cx="7765322" cy="1501826"/>
          </a:xfrm>
        </p:spPr>
        <p:txBody>
          <a:bodyPr anchor="ct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3199443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24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610033"/>
            <a:ext cx="6564224" cy="532749"/>
          </a:xfrm>
        </p:spPr>
        <p:txBody>
          <a:bodyPr anchor="t">
            <a:normAutofit/>
          </a:bodyPr>
          <a:lstStyle>
            <a:lvl1pPr marL="0" indent="0" algn="r">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85346" y="4304353"/>
            <a:ext cx="7765322" cy="1489496"/>
          </a:xfrm>
        </p:spPr>
        <p:txBody>
          <a:bodyPr anchor="ctr">
            <a:normAutofit/>
          </a:bodyP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742950" y="884796"/>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3" name="TextBox 12"/>
          <p:cNvSpPr txBox="1"/>
          <p:nvPr/>
        </p:nvSpPr>
        <p:spPr>
          <a:xfrm>
            <a:off x="7878537" y="2928258"/>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3731076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46" y="2126943"/>
            <a:ext cx="7765322" cy="2511835"/>
          </a:xfrm>
        </p:spPr>
        <p:txBody>
          <a:bodyPr anchor="b"/>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85339" y="4650556"/>
            <a:ext cx="7764149" cy="1140644"/>
          </a:xfrm>
        </p:spPr>
        <p:txBody>
          <a:bodyPr anchor="t"/>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6798052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6" y="609600"/>
            <a:ext cx="7765322" cy="970450"/>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346" y="1885950"/>
            <a:ext cx="2475738" cy="576262"/>
          </a:xfrm>
        </p:spPr>
        <p:txBody>
          <a:bodyPr anchor="b">
            <a:noAutofit/>
          </a:bodyPr>
          <a:lstStyle>
            <a:lvl1pPr marL="0" indent="0" algn="ctr">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685346" y="2571750"/>
            <a:ext cx="2475738" cy="3219450"/>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335033" y="1885950"/>
            <a:ext cx="2475738" cy="576262"/>
          </a:xfrm>
        </p:spPr>
        <p:txBody>
          <a:bodyPr anchor="b">
            <a:noAutofit/>
          </a:bodyPr>
          <a:lstStyle>
            <a:lvl1pPr marL="0" indent="0" algn="ctr">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0" name="Text Placeholder 3"/>
          <p:cNvSpPr>
            <a:spLocks noGrp="1"/>
          </p:cNvSpPr>
          <p:nvPr>
            <p:ph type="body" sz="half" idx="16"/>
          </p:nvPr>
        </p:nvSpPr>
        <p:spPr>
          <a:xfrm>
            <a:off x="3331076" y="2571750"/>
            <a:ext cx="2475738" cy="3219450"/>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974929" y="1885950"/>
            <a:ext cx="2475738" cy="576262"/>
          </a:xfrm>
        </p:spPr>
        <p:txBody>
          <a:bodyPr anchor="b">
            <a:noAutofit/>
          </a:bodyPr>
          <a:lstStyle>
            <a:lvl1pPr marL="0" indent="0" algn="ctr">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2" name="Text Placeholder 3"/>
          <p:cNvSpPr>
            <a:spLocks noGrp="1"/>
          </p:cNvSpPr>
          <p:nvPr>
            <p:ph type="body" sz="half" idx="17"/>
          </p:nvPr>
        </p:nvSpPr>
        <p:spPr>
          <a:xfrm>
            <a:off x="5974929" y="2571750"/>
            <a:ext cx="2475738" cy="3219450"/>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522369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472" y="1818215"/>
            <a:ext cx="2504979"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850" y="1818215"/>
            <a:ext cx="2504979"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52038" y="1818215"/>
            <a:ext cx="2504979" cy="1847851"/>
          </a:xfrm>
          <a:prstGeom prst="rect">
            <a:avLst/>
          </a:prstGeom>
        </p:spPr>
      </p:pic>
      <p:sp>
        <p:nvSpPr>
          <p:cNvPr id="30" name="Title 1"/>
          <p:cNvSpPr>
            <a:spLocks noGrp="1"/>
          </p:cNvSpPr>
          <p:nvPr>
            <p:ph type="title"/>
          </p:nvPr>
        </p:nvSpPr>
        <p:spPr>
          <a:xfrm>
            <a:off x="685346" y="609600"/>
            <a:ext cx="7765322" cy="97045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5346" y="3904106"/>
            <a:ext cx="2475738" cy="576262"/>
          </a:xfrm>
        </p:spPr>
        <p:txBody>
          <a:bodyPr anchor="b">
            <a:noAutofit/>
          </a:bodyPr>
          <a:lstStyle>
            <a:lvl1pPr marL="0" indent="0" algn="ctr">
              <a:buNone/>
              <a:defRPr sz="15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763577" y="1938918"/>
            <a:ext cx="2319276"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685346" y="4480369"/>
            <a:ext cx="2475738" cy="1310833"/>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332091" y="3904106"/>
            <a:ext cx="2475738" cy="576262"/>
          </a:xfrm>
        </p:spPr>
        <p:txBody>
          <a:bodyPr anchor="b">
            <a:noAutofit/>
          </a:bodyPr>
          <a:lstStyle>
            <a:lvl1pPr marL="0" indent="0" algn="ctr">
              <a:buNone/>
              <a:defRPr sz="15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09307" y="1939094"/>
            <a:ext cx="2319276"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331076" y="4480368"/>
            <a:ext cx="2475738" cy="1310833"/>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975023" y="3904106"/>
            <a:ext cx="2475738" cy="576262"/>
          </a:xfrm>
        </p:spPr>
        <p:txBody>
          <a:bodyPr anchor="b">
            <a:noAutofit/>
          </a:bodyPr>
          <a:lstStyle>
            <a:lvl1pPr marL="0" indent="0" algn="ctr">
              <a:buNone/>
              <a:defRPr sz="15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6056774" y="1934432"/>
            <a:ext cx="2319276"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974929" y="4480366"/>
            <a:ext cx="2475738" cy="1310835"/>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6204338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4/9/2022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extLst>
      <p:ext uri="{BB962C8B-B14F-4D97-AF65-F5344CB8AC3E}">
        <p14:creationId xmlns:p14="http://schemas.microsoft.com/office/powerpoint/2010/main" val="34308244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7302" y="609600"/>
            <a:ext cx="1713365"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85347" y="609600"/>
            <a:ext cx="5937654" cy="5181601"/>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4/9/2022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extLst>
      <p:ext uri="{BB962C8B-B14F-4D97-AF65-F5344CB8AC3E}">
        <p14:creationId xmlns:p14="http://schemas.microsoft.com/office/powerpoint/2010/main" val="1269520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051685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020" y="1769541"/>
            <a:ext cx="7080026" cy="1828801"/>
          </a:xfrm>
        </p:spPr>
        <p:txBody>
          <a:bodyPr anchor="b">
            <a:normAutofit/>
          </a:bodyPr>
          <a:lstStyle>
            <a:lvl1pPr algn="ctr">
              <a:defRPr sz="4050"/>
            </a:lvl1pPr>
          </a:lstStyle>
          <a:p>
            <a:r>
              <a:rPr lang="en-US"/>
              <a:t>Click to edit Master title style</a:t>
            </a:r>
            <a:endParaRPr lang="en-US" dirty="0"/>
          </a:p>
        </p:txBody>
      </p:sp>
      <p:sp>
        <p:nvSpPr>
          <p:cNvPr id="3" name="Subtitle 2"/>
          <p:cNvSpPr>
            <a:spLocks noGrp="1"/>
          </p:cNvSpPr>
          <p:nvPr>
            <p:ph type="subTitle" idx="1"/>
          </p:nvPr>
        </p:nvSpPr>
        <p:spPr>
          <a:xfrm>
            <a:off x="1028020" y="3598339"/>
            <a:ext cx="7080026" cy="1049867"/>
          </a:xfrm>
        </p:spPr>
        <p:txBody>
          <a:bodyPr anchor="t"/>
          <a:lstStyle>
            <a:lvl1pPr marL="0" indent="0" algn="ctr">
              <a:buNone/>
              <a:defRPr>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4/9/2022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extLst>
      <p:ext uri="{BB962C8B-B14F-4D97-AF65-F5344CB8AC3E}">
        <p14:creationId xmlns:p14="http://schemas.microsoft.com/office/powerpoint/2010/main" val="1805455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4/9/2022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extLst>
      <p:ext uri="{BB962C8B-B14F-4D97-AF65-F5344CB8AC3E}">
        <p14:creationId xmlns:p14="http://schemas.microsoft.com/office/powerpoint/2010/main" val="774405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1551" y="1761068"/>
            <a:ext cx="7192913" cy="1828813"/>
          </a:xfrm>
        </p:spPr>
        <p:txBody>
          <a:bodyPr anchor="b"/>
          <a:lstStyle>
            <a:lvl1pPr algn="ctr">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971551" y="3589879"/>
            <a:ext cx="7192913" cy="1507054"/>
          </a:xfrm>
        </p:spPr>
        <p:txBody>
          <a:bodyPr anchor="t"/>
          <a:lstStyle>
            <a:lvl1pPr marL="0" indent="0" algn="ctr">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36636D-D922-432D-A958-524484B5923D}" type="datetimeFigureOut">
              <a:rPr lang="en-US" dirty="0"/>
              <a:pPr/>
              <a:t>4/9/2022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extLst>
      <p:ext uri="{BB962C8B-B14F-4D97-AF65-F5344CB8AC3E}">
        <p14:creationId xmlns:p14="http://schemas.microsoft.com/office/powerpoint/2010/main" val="946443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347" y="1732449"/>
            <a:ext cx="3795373" cy="405875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52169" y="1732450"/>
            <a:ext cx="3798499" cy="4058751"/>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E36636D-D922-432D-A958-524484B5923D}" type="datetimeFigureOut">
              <a:rPr lang="en-US" dirty="0"/>
              <a:pPr/>
              <a:t>4/9/2022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dirty="0"/>
              <a:pPr/>
              <a:t>‹#›</a:t>
            </a:fld>
            <a:endParaRPr lang="en-US" dirty="0"/>
          </a:p>
        </p:txBody>
      </p:sp>
    </p:spTree>
    <p:extLst>
      <p:ext uri="{BB962C8B-B14F-4D97-AF65-F5344CB8AC3E}">
        <p14:creationId xmlns:p14="http://schemas.microsoft.com/office/powerpoint/2010/main" val="3153730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46" y="1734507"/>
            <a:ext cx="3816804"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3864" y="1734507"/>
            <a:ext cx="3816804" cy="4148769"/>
          </a:xfrm>
          <a:prstGeom prst="rect">
            <a:avLst/>
          </a:prstGeom>
        </p:spPr>
      </p:pic>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754404" y="1835254"/>
            <a:ext cx="3657258" cy="544884"/>
          </a:xfrm>
        </p:spPr>
        <p:txBody>
          <a:bodyPr anchor="b">
            <a:noAutofit/>
          </a:bodyPr>
          <a:lstStyle>
            <a:lvl1pPr marL="0" indent="0" algn="ctr">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754404" y="2380138"/>
            <a:ext cx="3657258" cy="3411063"/>
          </a:xfrm>
        </p:spPr>
        <p:txBody>
          <a:bodyPr anchor="t">
            <a:normAutofit/>
          </a:bodyPr>
          <a:lstStyle>
            <a:lvl1pPr>
              <a:defRPr sz="1350"/>
            </a:lvl1pPr>
            <a:lvl2pPr>
              <a:defRPr sz="1200"/>
            </a:lvl2pPr>
            <a:lvl3pPr>
              <a:defRPr sz="1050"/>
            </a:lvl3pPr>
            <a:lvl4pPr>
              <a:defRPr sz="9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21225" y="1835255"/>
            <a:ext cx="3671498" cy="544883"/>
          </a:xfrm>
        </p:spPr>
        <p:txBody>
          <a:bodyPr anchor="b">
            <a:noAutofit/>
          </a:bodyPr>
          <a:lstStyle>
            <a:lvl1pPr marL="0" indent="0" algn="ctr">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21225" y="2380138"/>
            <a:ext cx="3671498" cy="3411063"/>
          </a:xfrm>
        </p:spPr>
        <p:txBody>
          <a:bodyPr anchor="t">
            <a:normAutofit/>
          </a:bodyPr>
          <a:lstStyle>
            <a:lvl1pPr>
              <a:defRPr sz="1350"/>
            </a:lvl1pPr>
            <a:lvl2pPr>
              <a:defRPr sz="1200"/>
            </a:lvl2pPr>
            <a:lvl3pPr>
              <a:defRPr sz="1050"/>
            </a:lvl3pPr>
            <a:lvl4pPr>
              <a:defRPr sz="9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E36636D-D922-432D-A958-524484B5923D}" type="datetimeFigureOut">
              <a:rPr lang="en-US" dirty="0"/>
              <a:pPr/>
              <a:t>4/9/2022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F28FB93-0A08-4E7D-8E63-9EFA29F1E093}" type="slidenum">
              <a:rPr lang="en-US" dirty="0"/>
              <a:pPr/>
              <a:t>‹#›</a:t>
            </a:fld>
            <a:endParaRPr lang="en-US" dirty="0"/>
          </a:p>
        </p:txBody>
      </p:sp>
    </p:spTree>
    <p:extLst>
      <p:ext uri="{BB962C8B-B14F-4D97-AF65-F5344CB8AC3E}">
        <p14:creationId xmlns:p14="http://schemas.microsoft.com/office/powerpoint/2010/main" val="3818045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E36636D-D922-432D-A958-524484B5923D}" type="datetimeFigureOut">
              <a:rPr lang="en-US" dirty="0"/>
              <a:pPr/>
              <a:t>4/9/2022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F28FB93-0A08-4E7D-8E63-9EFA29F1E093}" type="slidenum">
              <a:rPr lang="en-US" dirty="0"/>
              <a:pPr/>
              <a:t>‹#›</a:t>
            </a:fld>
            <a:endParaRPr lang="en-US" dirty="0"/>
          </a:p>
        </p:txBody>
      </p:sp>
    </p:spTree>
    <p:extLst>
      <p:ext uri="{BB962C8B-B14F-4D97-AF65-F5344CB8AC3E}">
        <p14:creationId xmlns:p14="http://schemas.microsoft.com/office/powerpoint/2010/main" val="2241330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dirty="0"/>
              <a:pPr/>
              <a:t>4/9/2022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F28FB93-0A08-4E7D-8E63-9EFA29F1E093}" type="slidenum">
              <a:rPr lang="en-US" dirty="0"/>
              <a:pPr/>
              <a:t>‹#›</a:t>
            </a:fld>
            <a:endParaRPr lang="en-US" dirty="0"/>
          </a:p>
        </p:txBody>
      </p:sp>
    </p:spTree>
    <p:extLst>
      <p:ext uri="{BB962C8B-B14F-4D97-AF65-F5344CB8AC3E}">
        <p14:creationId xmlns:p14="http://schemas.microsoft.com/office/powerpoint/2010/main" val="23204404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18" Type="http://schemas.openxmlformats.org/officeDocument/2006/relationships/theme" Target="../theme/theme2.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slideLayout" Target="../slideLayouts/slideLayout19.xml"/><Relationship Id="rId2" Type="http://schemas.openxmlformats.org/officeDocument/2006/relationships/slideLayout" Target="../slideLayouts/slideLayout4.xml"/><Relationship Id="rId16" Type="http://schemas.openxmlformats.org/officeDocument/2006/relationships/slideLayout" Target="../slideLayouts/slideLayout18.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slideLayout" Target="../slideLayouts/slideLayout1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20D04A-6EF7-4665-B131-E359AC6C5C6A}" type="datetimeFigureOut">
              <a:rPr lang="en-US"/>
              <a:pPr/>
              <a:t>4/9/2022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C8E0A6-1D75-4B7B-8C39-611D36EF233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6" y="609600"/>
            <a:ext cx="776532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346" y="1732450"/>
            <a:ext cx="776532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750">
                <a:solidFill>
                  <a:schemeClr val="tx1">
                    <a:lumMod val="95000"/>
                  </a:schemeClr>
                </a:solidFill>
                <a:effectLst>
                  <a:outerShdw blurRad="50800" dist="38100" dir="2700000" algn="tl" rotWithShape="0">
                    <a:schemeClr val="bg1">
                      <a:alpha val="43000"/>
                    </a:schemeClr>
                  </a:outerShdw>
                </a:effectLst>
              </a:defRPr>
            </a:lvl1pPr>
          </a:lstStyle>
          <a:p>
            <a:fld id="{8E36636D-D922-432D-A958-524484B5923D}" type="datetimeFigureOut">
              <a:rPr lang="en-US" dirty="0"/>
              <a:pPr/>
              <a:t>4/9/2022</a:t>
            </a:fld>
            <a:endParaRPr lang="en-US" dirty="0"/>
          </a:p>
        </p:txBody>
      </p:sp>
      <p:sp>
        <p:nvSpPr>
          <p:cNvPr id="5" name="Footer Placeholder 4"/>
          <p:cNvSpPr>
            <a:spLocks noGrp="1"/>
          </p:cNvSpPr>
          <p:nvPr>
            <p:ph type="ftr" sz="quarter" idx="3"/>
          </p:nvPr>
        </p:nvSpPr>
        <p:spPr>
          <a:xfrm>
            <a:off x="685347" y="5883276"/>
            <a:ext cx="5004649" cy="365125"/>
          </a:xfrm>
          <a:prstGeom prst="rect">
            <a:avLst/>
          </a:prstGeom>
        </p:spPr>
        <p:txBody>
          <a:bodyPr vert="horz" lIns="91440" tIns="45720" rIns="91440" bIns="45720" rtlCol="0" anchor="ctr"/>
          <a:lstStyle>
            <a:lvl1pPr algn="l">
              <a:defRPr sz="750">
                <a:solidFill>
                  <a:schemeClr val="tx1">
                    <a:lumMod val="95000"/>
                  </a:schemeClr>
                </a:solidFill>
                <a:effectLst>
                  <a:outerShdw blurRad="50800" dist="38100" dir="2700000" algn="tl" rotWithShape="0">
                    <a:schemeClr val="bg1">
                      <a:alpha val="43000"/>
                    </a:schemeClr>
                  </a:outerShdw>
                </a:effectLst>
              </a:defRPr>
            </a:lvl1pPr>
          </a:lstStyle>
          <a:p>
            <a:endParaRPr lang="en-US" dirty="0"/>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750">
                <a:solidFill>
                  <a:schemeClr val="tx1">
                    <a:lumMod val="95000"/>
                  </a:schemeClr>
                </a:solidFill>
                <a:effectLst>
                  <a:outerShdw blurRad="50800" dist="38100" dir="2700000" algn="tl" rotWithShape="0">
                    <a:schemeClr val="bg1">
                      <a:alpha val="43000"/>
                    </a:schemeClr>
                  </a:outerShdw>
                </a:effectLst>
              </a:defRPr>
            </a:lvl1pPr>
          </a:lstStyle>
          <a:p>
            <a:fld id="{DF28FB93-0A08-4E7D-8E63-9EFA29F1E093}" type="slidenum">
              <a:rPr lang="en-US" dirty="0"/>
              <a:pPr/>
              <a:t>‹#›</a:t>
            </a:fld>
            <a:endParaRPr lang="en-US" dirty="0"/>
          </a:p>
        </p:txBody>
      </p:sp>
    </p:spTree>
    <p:extLst>
      <p:ext uri="{BB962C8B-B14F-4D97-AF65-F5344CB8AC3E}">
        <p14:creationId xmlns:p14="http://schemas.microsoft.com/office/powerpoint/2010/main" val="3760846185"/>
      </p:ext>
    </p:extLst>
  </p:cSld>
  <p:clrMap bg1="dk1" tx1="lt1" bg2="dk2"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 id="2147483664" r:id="rId13"/>
    <p:sldLayoutId id="2147483665" r:id="rId14"/>
    <p:sldLayoutId id="2147483666" r:id="rId15"/>
    <p:sldLayoutId id="2147483667" r:id="rId16"/>
    <p:sldLayoutId id="2147483668" r:id="rId17"/>
  </p:sldLayoutIdLst>
  <p:txStyles>
    <p:titleStyle>
      <a:lvl1pPr algn="ctr" defTabSz="342900" rtl="0" eaLnBrk="1" latinLnBrk="0" hangingPunct="1">
        <a:spcBef>
          <a:spcPct val="0"/>
        </a:spcBef>
        <a:buNone/>
        <a:defRPr sz="3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29500" algn="l" defTabSz="342900" rtl="0" eaLnBrk="1" latinLnBrk="0" hangingPunct="1">
        <a:spcBef>
          <a:spcPct val="20000"/>
        </a:spcBef>
        <a:spcAft>
          <a:spcPts val="450"/>
        </a:spcAft>
        <a:buClr>
          <a:schemeClr val="tx2"/>
        </a:buClr>
        <a:buSzPct val="70000"/>
        <a:buFont typeface="Wingdings 2" charset="2"/>
        <a:buChar char=""/>
        <a:defRPr sz="15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540000" indent="-202500" algn="l" defTabSz="342900" rtl="0" eaLnBrk="1" latinLnBrk="0" hangingPunct="1">
        <a:spcBef>
          <a:spcPct val="20000"/>
        </a:spcBef>
        <a:spcAft>
          <a:spcPts val="450"/>
        </a:spcAft>
        <a:buClr>
          <a:schemeClr val="tx2"/>
        </a:buClr>
        <a:buSzPct val="70000"/>
        <a:buFont typeface="Wingdings 2" charset="2"/>
        <a:buChar char=""/>
        <a:defRPr sz="135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769500" indent="-162000" algn="l" defTabSz="342900" rtl="0" eaLnBrk="1" latinLnBrk="0" hangingPunct="1">
        <a:spcBef>
          <a:spcPct val="20000"/>
        </a:spcBef>
        <a:spcAft>
          <a:spcPts val="450"/>
        </a:spcAft>
        <a:buClr>
          <a:schemeClr val="tx2"/>
        </a:buClr>
        <a:buSzPct val="70000"/>
        <a:buFont typeface="Wingdings 2" charset="2"/>
        <a:buChar char=""/>
        <a:defRPr sz="12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039500" indent="-162000" algn="l" defTabSz="342900" rtl="0" eaLnBrk="1" latinLnBrk="0" hangingPunct="1">
        <a:spcBef>
          <a:spcPct val="20000"/>
        </a:spcBef>
        <a:spcAft>
          <a:spcPts val="450"/>
        </a:spcAft>
        <a:buClr>
          <a:schemeClr val="tx2"/>
        </a:buClr>
        <a:buSzPct val="70000"/>
        <a:buFont typeface="Wingdings 2" charset="2"/>
        <a:buChar char=""/>
        <a:defRPr sz="105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255500" indent="-162000" algn="l" defTabSz="342900" rtl="0" eaLnBrk="1" latinLnBrk="0" hangingPunct="1">
        <a:spcBef>
          <a:spcPct val="20000"/>
        </a:spcBef>
        <a:spcAft>
          <a:spcPts val="450"/>
        </a:spcAft>
        <a:buClr>
          <a:schemeClr val="tx2"/>
        </a:buClr>
        <a:buSzPct val="70000"/>
        <a:buFont typeface="Wingdings 2" charset="2"/>
        <a:buChar char=""/>
        <a:defRPr sz="105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1510950" indent="-171450" algn="l" defTabSz="342900" rtl="0" eaLnBrk="1" latinLnBrk="0" hangingPunct="1">
        <a:spcBef>
          <a:spcPct val="20000"/>
        </a:spcBef>
        <a:spcAft>
          <a:spcPts val="450"/>
        </a:spcAft>
        <a:buClr>
          <a:schemeClr val="tx2"/>
        </a:buClr>
        <a:buSzPct val="70000"/>
        <a:buFont typeface="Wingdings 2" charset="2"/>
        <a:buChar char=""/>
        <a:defRPr sz="105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1801350" indent="-171450" algn="l" defTabSz="342900" rtl="0" eaLnBrk="1" latinLnBrk="0" hangingPunct="1">
        <a:spcBef>
          <a:spcPct val="20000"/>
        </a:spcBef>
        <a:spcAft>
          <a:spcPts val="450"/>
        </a:spcAft>
        <a:buClr>
          <a:schemeClr val="tx2"/>
        </a:buClr>
        <a:buSzPct val="70000"/>
        <a:buFont typeface="Wingdings 2" charset="2"/>
        <a:buChar char=""/>
        <a:defRPr sz="105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091750" indent="-171450" algn="l" defTabSz="342900" rtl="0" eaLnBrk="1" latinLnBrk="0" hangingPunct="1">
        <a:spcBef>
          <a:spcPct val="20000"/>
        </a:spcBef>
        <a:spcAft>
          <a:spcPts val="450"/>
        </a:spcAft>
        <a:buClr>
          <a:schemeClr val="tx2"/>
        </a:buClr>
        <a:buSzPct val="70000"/>
        <a:buFont typeface="Wingdings 2" charset="2"/>
        <a:buChar char=""/>
        <a:defRPr sz="105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2329650" indent="-171450" algn="l" defTabSz="342900" rtl="0" eaLnBrk="1" latinLnBrk="0" hangingPunct="1">
        <a:spcBef>
          <a:spcPct val="20000"/>
        </a:spcBef>
        <a:spcAft>
          <a:spcPts val="450"/>
        </a:spcAft>
        <a:buClr>
          <a:schemeClr val="tx2"/>
        </a:buClr>
        <a:buSzPct val="70000"/>
        <a:buFont typeface="Wingdings 2" charset="2"/>
        <a:buChar char=""/>
        <a:defRPr sz="105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15CBC-B4F2-4BF3-A0EE-9B67E7F0CAE2}"/>
              </a:ext>
            </a:extLst>
          </p:cNvPr>
          <p:cNvSpPr>
            <a:spLocks noGrp="1"/>
          </p:cNvSpPr>
          <p:nvPr>
            <p:ph type="ctrTitle"/>
          </p:nvPr>
        </p:nvSpPr>
        <p:spPr>
          <a:xfrm>
            <a:off x="327660" y="1722116"/>
            <a:ext cx="8595360" cy="2371096"/>
          </a:xfrm>
        </p:spPr>
        <p:txBody>
          <a:bodyPr>
            <a:noAutofit/>
          </a:bodyPr>
          <a:lstStyle/>
          <a:p>
            <a:r>
              <a:rPr lang="en-US" sz="7200" dirty="0"/>
              <a:t>“Behold, the Man!”</a:t>
            </a:r>
          </a:p>
        </p:txBody>
      </p:sp>
      <p:sp>
        <p:nvSpPr>
          <p:cNvPr id="3" name="Subtitle 2">
            <a:extLst>
              <a:ext uri="{FF2B5EF4-FFF2-40B4-BE49-F238E27FC236}">
                <a16:creationId xmlns:a16="http://schemas.microsoft.com/office/drawing/2014/main" id="{B086E38B-DDC7-4D83-994E-42013B0BBA7D}"/>
              </a:ext>
            </a:extLst>
          </p:cNvPr>
          <p:cNvSpPr>
            <a:spLocks noGrp="1"/>
          </p:cNvSpPr>
          <p:nvPr>
            <p:ph type="subTitle" idx="1"/>
          </p:nvPr>
        </p:nvSpPr>
        <p:spPr>
          <a:xfrm>
            <a:off x="1028020" y="4348485"/>
            <a:ext cx="7080026" cy="787400"/>
          </a:xfrm>
        </p:spPr>
        <p:txBody>
          <a:bodyPr>
            <a:noAutofit/>
          </a:bodyPr>
          <a:lstStyle/>
          <a:p>
            <a:r>
              <a:rPr lang="en-US" sz="4950" spc="450" dirty="0"/>
              <a:t>John 19:1-5</a:t>
            </a:r>
          </a:p>
        </p:txBody>
      </p:sp>
    </p:spTree>
    <p:extLst>
      <p:ext uri="{BB962C8B-B14F-4D97-AF65-F5344CB8AC3E}">
        <p14:creationId xmlns:p14="http://schemas.microsoft.com/office/powerpoint/2010/main" val="4176206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A4398-2003-4D30-90E5-84F64237968C}"/>
              </a:ext>
            </a:extLst>
          </p:cNvPr>
          <p:cNvSpPr>
            <a:spLocks noGrp="1"/>
          </p:cNvSpPr>
          <p:nvPr>
            <p:ph type="title"/>
          </p:nvPr>
        </p:nvSpPr>
        <p:spPr/>
        <p:txBody>
          <a:bodyPr>
            <a:normAutofit/>
          </a:bodyPr>
          <a:lstStyle/>
          <a:p>
            <a:r>
              <a:rPr lang="en-US" dirty="0"/>
              <a:t>“Behold, the Man!”</a:t>
            </a:r>
            <a:br>
              <a:rPr lang="en-US" dirty="0"/>
            </a:br>
            <a:r>
              <a:rPr lang="en-US" sz="2025" spc="225" dirty="0"/>
              <a:t>John 19:1-5</a:t>
            </a:r>
          </a:p>
        </p:txBody>
      </p:sp>
      <p:sp>
        <p:nvSpPr>
          <p:cNvPr id="3" name="Content Placeholder 2">
            <a:extLst>
              <a:ext uri="{FF2B5EF4-FFF2-40B4-BE49-F238E27FC236}">
                <a16:creationId xmlns:a16="http://schemas.microsoft.com/office/drawing/2014/main" id="{78D29E46-4CAA-41CA-8455-6C1A4B5C5E9D}"/>
              </a:ext>
            </a:extLst>
          </p:cNvPr>
          <p:cNvSpPr>
            <a:spLocks noGrp="1"/>
          </p:cNvSpPr>
          <p:nvPr>
            <p:ph idx="1"/>
          </p:nvPr>
        </p:nvSpPr>
        <p:spPr>
          <a:xfrm>
            <a:off x="685346" y="2156587"/>
            <a:ext cx="7765322" cy="3336957"/>
          </a:xfrm>
        </p:spPr>
        <p:txBody>
          <a:bodyPr>
            <a:normAutofit/>
          </a:bodyPr>
          <a:lstStyle/>
          <a:p>
            <a:pPr marL="27675" indent="0">
              <a:buNone/>
            </a:pPr>
            <a:endParaRPr lang="en-US" dirty="0"/>
          </a:p>
          <a:p>
            <a:pPr marL="27675" indent="0">
              <a:buNone/>
            </a:pPr>
            <a:endParaRPr lang="en-US" dirty="0"/>
          </a:p>
          <a:p>
            <a:pPr marL="27675" indent="0">
              <a:buNone/>
            </a:pPr>
            <a:endParaRPr lang="en-US" dirty="0"/>
          </a:p>
          <a:p>
            <a:pPr marL="27675" indent="0" algn="ctr">
              <a:buNone/>
            </a:pPr>
            <a:r>
              <a:rPr lang="en-US" sz="3300" dirty="0"/>
              <a:t>Jesus Was Man Who…</a:t>
            </a:r>
          </a:p>
          <a:p>
            <a:pPr marL="27675" indent="0" algn="ctr">
              <a:buNone/>
            </a:pPr>
            <a:r>
              <a:rPr lang="en-US" sz="3300" i="1" dirty="0"/>
              <a:t>Experienced Physical Weaknesses</a:t>
            </a:r>
          </a:p>
          <a:p>
            <a:pPr marL="27675" indent="0" algn="ctr">
              <a:buNone/>
            </a:pPr>
            <a:r>
              <a:rPr lang="en-US" sz="2700" dirty="0"/>
              <a:t>Fatigue: John 4:6; Mark 6:31; Mark 4:38</a:t>
            </a:r>
          </a:p>
        </p:txBody>
      </p:sp>
    </p:spTree>
    <p:extLst>
      <p:ext uri="{BB962C8B-B14F-4D97-AF65-F5344CB8AC3E}">
        <p14:creationId xmlns:p14="http://schemas.microsoft.com/office/powerpoint/2010/main" val="1301037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A4398-2003-4D30-90E5-84F64237968C}"/>
              </a:ext>
            </a:extLst>
          </p:cNvPr>
          <p:cNvSpPr>
            <a:spLocks noGrp="1"/>
          </p:cNvSpPr>
          <p:nvPr>
            <p:ph type="title"/>
          </p:nvPr>
        </p:nvSpPr>
        <p:spPr/>
        <p:txBody>
          <a:bodyPr>
            <a:normAutofit/>
          </a:bodyPr>
          <a:lstStyle/>
          <a:p>
            <a:r>
              <a:rPr lang="en-US" dirty="0"/>
              <a:t>“Behold, the Man!”</a:t>
            </a:r>
            <a:br>
              <a:rPr lang="en-US" dirty="0"/>
            </a:br>
            <a:r>
              <a:rPr lang="en-US" sz="2025" spc="225" dirty="0"/>
              <a:t>John 19:1-5</a:t>
            </a:r>
          </a:p>
        </p:txBody>
      </p:sp>
      <p:sp>
        <p:nvSpPr>
          <p:cNvPr id="3" name="Content Placeholder 2">
            <a:extLst>
              <a:ext uri="{FF2B5EF4-FFF2-40B4-BE49-F238E27FC236}">
                <a16:creationId xmlns:a16="http://schemas.microsoft.com/office/drawing/2014/main" id="{78D29E46-4CAA-41CA-8455-6C1A4B5C5E9D}"/>
              </a:ext>
            </a:extLst>
          </p:cNvPr>
          <p:cNvSpPr>
            <a:spLocks noGrp="1"/>
          </p:cNvSpPr>
          <p:nvPr>
            <p:ph idx="1"/>
          </p:nvPr>
        </p:nvSpPr>
        <p:spPr>
          <a:xfrm>
            <a:off x="685346" y="2156587"/>
            <a:ext cx="7765322" cy="3336957"/>
          </a:xfrm>
        </p:spPr>
        <p:txBody>
          <a:bodyPr>
            <a:normAutofit/>
          </a:bodyPr>
          <a:lstStyle/>
          <a:p>
            <a:pPr marL="27675" indent="0">
              <a:buNone/>
            </a:pPr>
            <a:endParaRPr lang="en-US" dirty="0"/>
          </a:p>
          <a:p>
            <a:pPr marL="27675" indent="0">
              <a:buNone/>
            </a:pPr>
            <a:endParaRPr lang="en-US" dirty="0"/>
          </a:p>
          <a:p>
            <a:pPr marL="27675" indent="0">
              <a:buNone/>
            </a:pPr>
            <a:endParaRPr lang="en-US" dirty="0"/>
          </a:p>
          <a:p>
            <a:pPr marL="27675" indent="0" algn="ctr">
              <a:buNone/>
            </a:pPr>
            <a:r>
              <a:rPr lang="en-US" sz="3300" dirty="0"/>
              <a:t>Jesus Was Man Who…</a:t>
            </a:r>
          </a:p>
          <a:p>
            <a:pPr marL="27675" indent="0" algn="ctr">
              <a:buNone/>
            </a:pPr>
            <a:r>
              <a:rPr lang="en-US" sz="3300" i="1" dirty="0"/>
              <a:t>Had Emotions</a:t>
            </a:r>
          </a:p>
          <a:p>
            <a:pPr marL="27675" indent="0" algn="ctr">
              <a:buNone/>
            </a:pPr>
            <a:r>
              <a:rPr lang="en-US" sz="2700" dirty="0"/>
              <a:t>Anger: Matthew 23:27, 33; John 2:13-17</a:t>
            </a:r>
          </a:p>
        </p:txBody>
      </p:sp>
    </p:spTree>
    <p:extLst>
      <p:ext uri="{BB962C8B-B14F-4D97-AF65-F5344CB8AC3E}">
        <p14:creationId xmlns:p14="http://schemas.microsoft.com/office/powerpoint/2010/main" val="29798684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A4398-2003-4D30-90E5-84F64237968C}"/>
              </a:ext>
            </a:extLst>
          </p:cNvPr>
          <p:cNvSpPr>
            <a:spLocks noGrp="1"/>
          </p:cNvSpPr>
          <p:nvPr>
            <p:ph type="title"/>
          </p:nvPr>
        </p:nvSpPr>
        <p:spPr/>
        <p:txBody>
          <a:bodyPr>
            <a:normAutofit/>
          </a:bodyPr>
          <a:lstStyle/>
          <a:p>
            <a:r>
              <a:rPr lang="en-US" dirty="0"/>
              <a:t>“Behold, the Man!”</a:t>
            </a:r>
            <a:br>
              <a:rPr lang="en-US" dirty="0"/>
            </a:br>
            <a:r>
              <a:rPr lang="en-US" sz="2025" spc="225" dirty="0"/>
              <a:t>John 19:1-5</a:t>
            </a:r>
          </a:p>
        </p:txBody>
      </p:sp>
      <p:sp>
        <p:nvSpPr>
          <p:cNvPr id="3" name="Content Placeholder 2">
            <a:extLst>
              <a:ext uri="{FF2B5EF4-FFF2-40B4-BE49-F238E27FC236}">
                <a16:creationId xmlns:a16="http://schemas.microsoft.com/office/drawing/2014/main" id="{78D29E46-4CAA-41CA-8455-6C1A4B5C5E9D}"/>
              </a:ext>
            </a:extLst>
          </p:cNvPr>
          <p:cNvSpPr>
            <a:spLocks noGrp="1"/>
          </p:cNvSpPr>
          <p:nvPr>
            <p:ph idx="1"/>
          </p:nvPr>
        </p:nvSpPr>
        <p:spPr>
          <a:xfrm>
            <a:off x="250031" y="2156587"/>
            <a:ext cx="8515350" cy="3336957"/>
          </a:xfrm>
        </p:spPr>
        <p:txBody>
          <a:bodyPr>
            <a:normAutofit/>
          </a:bodyPr>
          <a:lstStyle/>
          <a:p>
            <a:pPr marL="27675" indent="0">
              <a:buNone/>
            </a:pPr>
            <a:endParaRPr lang="en-US" dirty="0"/>
          </a:p>
          <a:p>
            <a:pPr marL="27675" indent="0">
              <a:buNone/>
            </a:pPr>
            <a:endParaRPr lang="en-US" dirty="0"/>
          </a:p>
          <a:p>
            <a:pPr marL="27675" indent="0">
              <a:buNone/>
            </a:pPr>
            <a:endParaRPr lang="en-US" dirty="0"/>
          </a:p>
          <a:p>
            <a:pPr marL="27675" indent="0" algn="ctr">
              <a:buNone/>
            </a:pPr>
            <a:r>
              <a:rPr lang="en-US" sz="3300" dirty="0"/>
              <a:t>Jesus Was Man Who…</a:t>
            </a:r>
          </a:p>
          <a:p>
            <a:pPr marL="27675" indent="0" algn="ctr">
              <a:buNone/>
            </a:pPr>
            <a:r>
              <a:rPr lang="en-US" sz="3300" i="1" dirty="0"/>
              <a:t>Had Emotions</a:t>
            </a:r>
          </a:p>
          <a:p>
            <a:pPr marL="27675" indent="0" algn="ctr">
              <a:buNone/>
            </a:pPr>
            <a:r>
              <a:rPr lang="en-US" sz="2700" dirty="0"/>
              <a:t>Compassion: Mark 1:41; Mark 6:34; 8:2; Luke 7:13</a:t>
            </a:r>
          </a:p>
        </p:txBody>
      </p:sp>
    </p:spTree>
    <p:extLst>
      <p:ext uri="{BB962C8B-B14F-4D97-AF65-F5344CB8AC3E}">
        <p14:creationId xmlns:p14="http://schemas.microsoft.com/office/powerpoint/2010/main" val="1567111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A4398-2003-4D30-90E5-84F64237968C}"/>
              </a:ext>
            </a:extLst>
          </p:cNvPr>
          <p:cNvSpPr>
            <a:spLocks noGrp="1"/>
          </p:cNvSpPr>
          <p:nvPr>
            <p:ph type="title"/>
          </p:nvPr>
        </p:nvSpPr>
        <p:spPr/>
        <p:txBody>
          <a:bodyPr>
            <a:normAutofit/>
          </a:bodyPr>
          <a:lstStyle/>
          <a:p>
            <a:r>
              <a:rPr lang="en-US" dirty="0"/>
              <a:t>“Behold, the Man!”</a:t>
            </a:r>
            <a:br>
              <a:rPr lang="en-US" dirty="0"/>
            </a:br>
            <a:r>
              <a:rPr lang="en-US" sz="2025" spc="225" dirty="0"/>
              <a:t>John 19:1-5</a:t>
            </a:r>
          </a:p>
        </p:txBody>
      </p:sp>
      <p:sp>
        <p:nvSpPr>
          <p:cNvPr id="3" name="Content Placeholder 2">
            <a:extLst>
              <a:ext uri="{FF2B5EF4-FFF2-40B4-BE49-F238E27FC236}">
                <a16:creationId xmlns:a16="http://schemas.microsoft.com/office/drawing/2014/main" id="{78D29E46-4CAA-41CA-8455-6C1A4B5C5E9D}"/>
              </a:ext>
            </a:extLst>
          </p:cNvPr>
          <p:cNvSpPr>
            <a:spLocks noGrp="1"/>
          </p:cNvSpPr>
          <p:nvPr>
            <p:ph idx="1"/>
          </p:nvPr>
        </p:nvSpPr>
        <p:spPr>
          <a:xfrm>
            <a:off x="685346" y="2156587"/>
            <a:ext cx="7765322" cy="3336957"/>
          </a:xfrm>
        </p:spPr>
        <p:txBody>
          <a:bodyPr>
            <a:normAutofit lnSpcReduction="10000"/>
          </a:bodyPr>
          <a:lstStyle/>
          <a:p>
            <a:pPr marL="27675" indent="0">
              <a:buNone/>
            </a:pPr>
            <a:endParaRPr lang="en-US" dirty="0"/>
          </a:p>
          <a:p>
            <a:pPr marL="27675" indent="0">
              <a:buNone/>
            </a:pPr>
            <a:endParaRPr lang="en-US" dirty="0"/>
          </a:p>
          <a:p>
            <a:pPr marL="27675" indent="0">
              <a:buNone/>
            </a:pPr>
            <a:endParaRPr lang="en-US" dirty="0"/>
          </a:p>
          <a:p>
            <a:pPr marL="27675" indent="0" algn="ctr">
              <a:buNone/>
            </a:pPr>
            <a:r>
              <a:rPr lang="en-US" sz="3300" dirty="0"/>
              <a:t>Jesus Was Man Who…</a:t>
            </a:r>
          </a:p>
          <a:p>
            <a:pPr marL="27675" indent="0" algn="ctr">
              <a:buNone/>
            </a:pPr>
            <a:r>
              <a:rPr lang="en-US" sz="3300" i="1" dirty="0"/>
              <a:t>Had Emotions</a:t>
            </a:r>
          </a:p>
          <a:p>
            <a:pPr marL="27675" indent="0" algn="ctr">
              <a:buNone/>
            </a:pPr>
            <a:r>
              <a:rPr lang="en-US" sz="2700" dirty="0"/>
              <a:t>Sorrow: Isaiah 53:3; John 11:28-36; </a:t>
            </a:r>
          </a:p>
          <a:p>
            <a:pPr marL="27675" indent="0" algn="ctr">
              <a:buNone/>
            </a:pPr>
            <a:r>
              <a:rPr lang="en-US" sz="2700" dirty="0"/>
              <a:t>Mark 14:34; Luke 22:39-44</a:t>
            </a:r>
          </a:p>
        </p:txBody>
      </p:sp>
    </p:spTree>
    <p:extLst>
      <p:ext uri="{BB962C8B-B14F-4D97-AF65-F5344CB8AC3E}">
        <p14:creationId xmlns:p14="http://schemas.microsoft.com/office/powerpoint/2010/main" val="3589695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A4398-2003-4D30-90E5-84F64237968C}"/>
              </a:ext>
            </a:extLst>
          </p:cNvPr>
          <p:cNvSpPr>
            <a:spLocks noGrp="1"/>
          </p:cNvSpPr>
          <p:nvPr>
            <p:ph type="title"/>
          </p:nvPr>
        </p:nvSpPr>
        <p:spPr/>
        <p:txBody>
          <a:bodyPr>
            <a:normAutofit/>
          </a:bodyPr>
          <a:lstStyle/>
          <a:p>
            <a:r>
              <a:rPr lang="en-US" dirty="0"/>
              <a:t>“Behold, the Man!”</a:t>
            </a:r>
            <a:br>
              <a:rPr lang="en-US" dirty="0"/>
            </a:br>
            <a:r>
              <a:rPr lang="en-US" sz="2025" spc="225" dirty="0"/>
              <a:t>John 19:1-5</a:t>
            </a:r>
          </a:p>
        </p:txBody>
      </p:sp>
      <p:sp>
        <p:nvSpPr>
          <p:cNvPr id="3" name="Content Placeholder 2">
            <a:extLst>
              <a:ext uri="{FF2B5EF4-FFF2-40B4-BE49-F238E27FC236}">
                <a16:creationId xmlns:a16="http://schemas.microsoft.com/office/drawing/2014/main" id="{78D29E46-4CAA-41CA-8455-6C1A4B5C5E9D}"/>
              </a:ext>
            </a:extLst>
          </p:cNvPr>
          <p:cNvSpPr>
            <a:spLocks noGrp="1"/>
          </p:cNvSpPr>
          <p:nvPr>
            <p:ph idx="1"/>
          </p:nvPr>
        </p:nvSpPr>
        <p:spPr>
          <a:xfrm>
            <a:off x="685346" y="2156587"/>
            <a:ext cx="7765322" cy="3336957"/>
          </a:xfrm>
        </p:spPr>
        <p:txBody>
          <a:bodyPr>
            <a:normAutofit fontScale="92500"/>
          </a:bodyPr>
          <a:lstStyle/>
          <a:p>
            <a:pPr marL="27675" indent="0">
              <a:buNone/>
            </a:pPr>
            <a:endParaRPr lang="en-US" dirty="0"/>
          </a:p>
          <a:p>
            <a:pPr marL="27675" indent="0">
              <a:buNone/>
            </a:pPr>
            <a:endParaRPr lang="en-US" dirty="0"/>
          </a:p>
          <a:p>
            <a:pPr marL="27675" indent="0">
              <a:buNone/>
            </a:pPr>
            <a:endParaRPr lang="en-US" dirty="0"/>
          </a:p>
          <a:p>
            <a:pPr marL="27675" indent="0" algn="ctr">
              <a:buNone/>
            </a:pPr>
            <a:r>
              <a:rPr lang="en-US" sz="3300" dirty="0"/>
              <a:t>What’s the Point?</a:t>
            </a:r>
          </a:p>
          <a:p>
            <a:pPr marL="27675" indent="0" algn="ctr">
              <a:buNone/>
            </a:pPr>
            <a:endParaRPr lang="en-US" sz="3300" dirty="0"/>
          </a:p>
          <a:p>
            <a:pPr marL="27675" indent="0" algn="ctr">
              <a:buNone/>
            </a:pPr>
            <a:r>
              <a:rPr lang="en-US" sz="3300" i="1" dirty="0"/>
              <a:t>In spite of His physical and emotional challenges, Jesus always remained faithful to His Father.</a:t>
            </a:r>
          </a:p>
        </p:txBody>
      </p:sp>
    </p:spTree>
    <p:extLst>
      <p:ext uri="{BB962C8B-B14F-4D97-AF65-F5344CB8AC3E}">
        <p14:creationId xmlns:p14="http://schemas.microsoft.com/office/powerpoint/2010/main" val="1387913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A4398-2003-4D30-90E5-84F64237968C}"/>
              </a:ext>
            </a:extLst>
          </p:cNvPr>
          <p:cNvSpPr>
            <a:spLocks noGrp="1"/>
          </p:cNvSpPr>
          <p:nvPr>
            <p:ph type="title"/>
          </p:nvPr>
        </p:nvSpPr>
        <p:spPr/>
        <p:txBody>
          <a:bodyPr>
            <a:normAutofit/>
          </a:bodyPr>
          <a:lstStyle/>
          <a:p>
            <a:r>
              <a:rPr lang="en-US" dirty="0"/>
              <a:t>“Behold, the Man!”</a:t>
            </a:r>
            <a:br>
              <a:rPr lang="en-US" dirty="0"/>
            </a:br>
            <a:r>
              <a:rPr lang="en-US" sz="2025" spc="225" dirty="0"/>
              <a:t>John 19:1-5</a:t>
            </a:r>
          </a:p>
        </p:txBody>
      </p:sp>
      <p:sp>
        <p:nvSpPr>
          <p:cNvPr id="3" name="Content Placeholder 2">
            <a:extLst>
              <a:ext uri="{FF2B5EF4-FFF2-40B4-BE49-F238E27FC236}">
                <a16:creationId xmlns:a16="http://schemas.microsoft.com/office/drawing/2014/main" id="{78D29E46-4CAA-41CA-8455-6C1A4B5C5E9D}"/>
              </a:ext>
            </a:extLst>
          </p:cNvPr>
          <p:cNvSpPr>
            <a:spLocks noGrp="1"/>
          </p:cNvSpPr>
          <p:nvPr>
            <p:ph idx="1"/>
          </p:nvPr>
        </p:nvSpPr>
        <p:spPr>
          <a:xfrm>
            <a:off x="685346" y="2156586"/>
            <a:ext cx="7765322" cy="3544127"/>
          </a:xfrm>
        </p:spPr>
        <p:txBody>
          <a:bodyPr>
            <a:normAutofit/>
          </a:bodyPr>
          <a:lstStyle/>
          <a:p>
            <a:pPr marL="27675" indent="0">
              <a:buNone/>
            </a:pPr>
            <a:endParaRPr lang="en-US" dirty="0"/>
          </a:p>
          <a:p>
            <a:pPr marL="27675" indent="0">
              <a:buNone/>
            </a:pPr>
            <a:endParaRPr lang="en-US" dirty="0"/>
          </a:p>
          <a:p>
            <a:pPr marL="27675" indent="0">
              <a:buNone/>
            </a:pPr>
            <a:endParaRPr lang="en-US" dirty="0"/>
          </a:p>
          <a:p>
            <a:pPr marL="27675" indent="0" algn="ctr">
              <a:buNone/>
            </a:pPr>
            <a:r>
              <a:rPr lang="en-US" sz="3300" dirty="0"/>
              <a:t>Jesus Remained Faithful to God</a:t>
            </a:r>
          </a:p>
          <a:p>
            <a:pPr marL="27675" indent="0" algn="ctr">
              <a:buNone/>
            </a:pPr>
            <a:r>
              <a:rPr lang="en-US" sz="2925" dirty="0"/>
              <a:t>Philippians 2:6-8; Hebrews 5:7-9</a:t>
            </a:r>
          </a:p>
          <a:p>
            <a:pPr marL="27675" indent="0" algn="ctr">
              <a:buNone/>
            </a:pPr>
            <a:r>
              <a:rPr lang="en-US" sz="2925" dirty="0"/>
              <a:t>Ephesians 1:22; </a:t>
            </a:r>
          </a:p>
          <a:p>
            <a:pPr marL="27675" indent="0" algn="ctr">
              <a:buNone/>
            </a:pPr>
            <a:r>
              <a:rPr lang="en-US" sz="2925" dirty="0"/>
              <a:t>Revelation 3:21; 5:4-7; 22:13; 19:16</a:t>
            </a:r>
          </a:p>
        </p:txBody>
      </p:sp>
    </p:spTree>
    <p:extLst>
      <p:ext uri="{BB962C8B-B14F-4D97-AF65-F5344CB8AC3E}">
        <p14:creationId xmlns:p14="http://schemas.microsoft.com/office/powerpoint/2010/main" val="1276544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A4398-2003-4D30-90E5-84F64237968C}"/>
              </a:ext>
            </a:extLst>
          </p:cNvPr>
          <p:cNvSpPr>
            <a:spLocks noGrp="1"/>
          </p:cNvSpPr>
          <p:nvPr>
            <p:ph type="title"/>
          </p:nvPr>
        </p:nvSpPr>
        <p:spPr/>
        <p:txBody>
          <a:bodyPr>
            <a:normAutofit/>
          </a:bodyPr>
          <a:lstStyle/>
          <a:p>
            <a:r>
              <a:rPr lang="en-US" dirty="0"/>
              <a:t>“Behold, the Man!”</a:t>
            </a:r>
            <a:br>
              <a:rPr lang="en-US" dirty="0"/>
            </a:br>
            <a:r>
              <a:rPr lang="en-US" sz="2025" spc="225" dirty="0"/>
              <a:t>John 19:1-5</a:t>
            </a:r>
          </a:p>
        </p:txBody>
      </p:sp>
      <p:sp>
        <p:nvSpPr>
          <p:cNvPr id="3" name="Content Placeholder 2">
            <a:extLst>
              <a:ext uri="{FF2B5EF4-FFF2-40B4-BE49-F238E27FC236}">
                <a16:creationId xmlns:a16="http://schemas.microsoft.com/office/drawing/2014/main" id="{78D29E46-4CAA-41CA-8455-6C1A4B5C5E9D}"/>
              </a:ext>
            </a:extLst>
          </p:cNvPr>
          <p:cNvSpPr>
            <a:spLocks noGrp="1"/>
          </p:cNvSpPr>
          <p:nvPr>
            <p:ph idx="1"/>
          </p:nvPr>
        </p:nvSpPr>
        <p:spPr>
          <a:xfrm>
            <a:off x="685346" y="2156586"/>
            <a:ext cx="7765322" cy="3699384"/>
          </a:xfrm>
        </p:spPr>
        <p:txBody>
          <a:bodyPr>
            <a:normAutofit fontScale="92500" lnSpcReduction="10000"/>
          </a:bodyPr>
          <a:lstStyle/>
          <a:p>
            <a:pPr marL="27675" indent="0" algn="ctr">
              <a:buNone/>
            </a:pPr>
            <a:r>
              <a:rPr lang="en-US" sz="2400" dirty="0"/>
              <a:t>The Merciful &amp; Faithful High Priest</a:t>
            </a:r>
          </a:p>
          <a:p>
            <a:pPr marL="27675" indent="0" algn="ctr">
              <a:buNone/>
            </a:pPr>
            <a:endParaRPr lang="en-US" sz="2400" dirty="0"/>
          </a:p>
          <a:p>
            <a:pPr marL="27675" indent="0" algn="ctr">
              <a:buNone/>
            </a:pPr>
            <a:r>
              <a:rPr lang="en-US" sz="1800" dirty="0"/>
              <a:t>“Since therefore the children share in flesh and blood, He Himself likewise partook of the same things, that through death, He might destroy the one who has the power of death, that is, the devil, and deliver all those who through fear of death were subject to lifelong slavery… Therefore, He had to be made like His brothers in every respect, so that He might become a merciful and faithful high priest in the service of God, to make propitiation for the sins of the people. For because He Himself suffered when tempted, He is able to help those who are being tempted.”</a:t>
            </a:r>
          </a:p>
          <a:p>
            <a:pPr marL="27675" indent="0" algn="ctr">
              <a:buNone/>
            </a:pPr>
            <a:endParaRPr lang="en-US" sz="1800" dirty="0"/>
          </a:p>
          <a:p>
            <a:pPr marL="27675" indent="0" algn="ctr">
              <a:buNone/>
            </a:pPr>
            <a:r>
              <a:rPr lang="en-US" sz="1800" dirty="0"/>
              <a:t>Hebrews 2:14-18; 4:14-16</a:t>
            </a:r>
          </a:p>
        </p:txBody>
      </p:sp>
    </p:spTree>
    <p:extLst>
      <p:ext uri="{BB962C8B-B14F-4D97-AF65-F5344CB8AC3E}">
        <p14:creationId xmlns:p14="http://schemas.microsoft.com/office/powerpoint/2010/main" val="2259252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A4398-2003-4D30-90E5-84F64237968C}"/>
              </a:ext>
            </a:extLst>
          </p:cNvPr>
          <p:cNvSpPr>
            <a:spLocks noGrp="1"/>
          </p:cNvSpPr>
          <p:nvPr>
            <p:ph type="title"/>
          </p:nvPr>
        </p:nvSpPr>
        <p:spPr/>
        <p:txBody>
          <a:bodyPr>
            <a:normAutofit/>
          </a:bodyPr>
          <a:lstStyle/>
          <a:p>
            <a:r>
              <a:rPr lang="en-US" dirty="0"/>
              <a:t>“Behold, the Man!”</a:t>
            </a:r>
            <a:br>
              <a:rPr lang="en-US" dirty="0"/>
            </a:br>
            <a:r>
              <a:rPr lang="en-US" sz="2025" spc="225" dirty="0"/>
              <a:t>John 19:1-5</a:t>
            </a:r>
          </a:p>
        </p:txBody>
      </p:sp>
      <p:sp>
        <p:nvSpPr>
          <p:cNvPr id="3" name="Content Placeholder 2">
            <a:extLst>
              <a:ext uri="{FF2B5EF4-FFF2-40B4-BE49-F238E27FC236}">
                <a16:creationId xmlns:a16="http://schemas.microsoft.com/office/drawing/2014/main" id="{78D29E46-4CAA-41CA-8455-6C1A4B5C5E9D}"/>
              </a:ext>
            </a:extLst>
          </p:cNvPr>
          <p:cNvSpPr>
            <a:spLocks noGrp="1"/>
          </p:cNvSpPr>
          <p:nvPr>
            <p:ph idx="1"/>
          </p:nvPr>
        </p:nvSpPr>
        <p:spPr>
          <a:xfrm>
            <a:off x="685346" y="2156586"/>
            <a:ext cx="7765322" cy="3544127"/>
          </a:xfrm>
        </p:spPr>
        <p:txBody>
          <a:bodyPr>
            <a:normAutofit/>
          </a:bodyPr>
          <a:lstStyle/>
          <a:p>
            <a:pPr marL="27675" indent="0" algn="ctr">
              <a:buNone/>
            </a:pPr>
            <a:r>
              <a:rPr lang="en-US" sz="2400" dirty="0"/>
              <a:t>The Merciful &amp; Faithful High Priest</a:t>
            </a:r>
          </a:p>
          <a:p>
            <a:pPr marL="27675" indent="0" algn="ctr">
              <a:buNone/>
            </a:pPr>
            <a:endParaRPr lang="en-US" sz="2400" dirty="0"/>
          </a:p>
          <a:p>
            <a:pPr marL="27675" indent="0" algn="ctr">
              <a:buNone/>
            </a:pPr>
            <a:r>
              <a:rPr lang="en-US" sz="1800" dirty="0"/>
              <a:t>“Since then we have a Great High Priest who has passed through the heavens, Jesus, the Son of God, let us hold fast our confession. For we do not have a High Priest who is unable to sympathize with our weaknesses, but One who in every respect has been tempted as we are, yet without sin. Let us then with confidence draw near to the throne of grace, that we may receive mercy and find grace to help in time of need.”</a:t>
            </a:r>
          </a:p>
          <a:p>
            <a:pPr marL="27675" indent="0" algn="ctr">
              <a:buNone/>
            </a:pPr>
            <a:endParaRPr lang="en-US" sz="1800" dirty="0"/>
          </a:p>
          <a:p>
            <a:pPr marL="27675" indent="0" algn="ctr">
              <a:buNone/>
            </a:pPr>
            <a:r>
              <a:rPr lang="en-US" sz="1800" dirty="0"/>
              <a:t>Hebrews 4:14-16</a:t>
            </a:r>
          </a:p>
        </p:txBody>
      </p:sp>
    </p:spTree>
    <p:extLst>
      <p:ext uri="{BB962C8B-B14F-4D97-AF65-F5344CB8AC3E}">
        <p14:creationId xmlns:p14="http://schemas.microsoft.com/office/powerpoint/2010/main" val="2693660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127147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A4398-2003-4D30-90E5-84F64237968C}"/>
              </a:ext>
            </a:extLst>
          </p:cNvPr>
          <p:cNvSpPr>
            <a:spLocks noGrp="1"/>
          </p:cNvSpPr>
          <p:nvPr>
            <p:ph type="title"/>
          </p:nvPr>
        </p:nvSpPr>
        <p:spPr/>
        <p:txBody>
          <a:bodyPr>
            <a:normAutofit/>
          </a:bodyPr>
          <a:lstStyle/>
          <a:p>
            <a:r>
              <a:rPr lang="en-US" dirty="0"/>
              <a:t>“Behold, the Man!”</a:t>
            </a:r>
            <a:br>
              <a:rPr lang="en-US" dirty="0"/>
            </a:br>
            <a:r>
              <a:rPr lang="en-US" sz="2025" spc="225" dirty="0"/>
              <a:t>John 19:1-5</a:t>
            </a:r>
          </a:p>
        </p:txBody>
      </p:sp>
      <p:sp>
        <p:nvSpPr>
          <p:cNvPr id="3" name="Content Placeholder 2">
            <a:extLst>
              <a:ext uri="{FF2B5EF4-FFF2-40B4-BE49-F238E27FC236}">
                <a16:creationId xmlns:a16="http://schemas.microsoft.com/office/drawing/2014/main" id="{78D29E46-4CAA-41CA-8455-6C1A4B5C5E9D}"/>
              </a:ext>
            </a:extLst>
          </p:cNvPr>
          <p:cNvSpPr>
            <a:spLocks noGrp="1"/>
          </p:cNvSpPr>
          <p:nvPr>
            <p:ph idx="1"/>
          </p:nvPr>
        </p:nvSpPr>
        <p:spPr/>
        <p:txBody>
          <a:bodyPr/>
          <a:lstStyle/>
          <a:p>
            <a:pPr marL="27675" indent="0">
              <a:buNone/>
            </a:pPr>
            <a:endParaRPr lang="en-US" dirty="0"/>
          </a:p>
          <a:p>
            <a:pPr marL="27675" indent="0">
              <a:buNone/>
            </a:pPr>
            <a:endParaRPr lang="en-US" dirty="0"/>
          </a:p>
          <a:p>
            <a:pPr marL="27675" indent="0">
              <a:buNone/>
            </a:pPr>
            <a:endParaRPr lang="en-US" dirty="0"/>
          </a:p>
          <a:p>
            <a:pPr marL="27675" indent="0" algn="ctr">
              <a:buNone/>
            </a:pPr>
            <a:r>
              <a:rPr lang="en-US" sz="3300" dirty="0"/>
              <a:t>Two Men Are On Trial </a:t>
            </a:r>
          </a:p>
        </p:txBody>
      </p:sp>
    </p:spTree>
    <p:extLst>
      <p:ext uri="{BB962C8B-B14F-4D97-AF65-F5344CB8AC3E}">
        <p14:creationId xmlns:p14="http://schemas.microsoft.com/office/powerpoint/2010/main" val="2527082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A4398-2003-4D30-90E5-84F64237968C}"/>
              </a:ext>
            </a:extLst>
          </p:cNvPr>
          <p:cNvSpPr>
            <a:spLocks noGrp="1"/>
          </p:cNvSpPr>
          <p:nvPr>
            <p:ph type="title"/>
          </p:nvPr>
        </p:nvSpPr>
        <p:spPr/>
        <p:txBody>
          <a:bodyPr>
            <a:normAutofit/>
          </a:bodyPr>
          <a:lstStyle/>
          <a:p>
            <a:r>
              <a:rPr lang="en-US" dirty="0"/>
              <a:t>“Behold, the Man!”</a:t>
            </a:r>
            <a:br>
              <a:rPr lang="en-US" dirty="0"/>
            </a:br>
            <a:r>
              <a:rPr lang="en-US" sz="2025" spc="225" dirty="0"/>
              <a:t>John 19:1-5</a:t>
            </a:r>
          </a:p>
        </p:txBody>
      </p:sp>
      <p:sp>
        <p:nvSpPr>
          <p:cNvPr id="3" name="Content Placeholder 2">
            <a:extLst>
              <a:ext uri="{FF2B5EF4-FFF2-40B4-BE49-F238E27FC236}">
                <a16:creationId xmlns:a16="http://schemas.microsoft.com/office/drawing/2014/main" id="{78D29E46-4CAA-41CA-8455-6C1A4B5C5E9D}"/>
              </a:ext>
            </a:extLst>
          </p:cNvPr>
          <p:cNvSpPr>
            <a:spLocks noGrp="1"/>
          </p:cNvSpPr>
          <p:nvPr>
            <p:ph idx="1"/>
          </p:nvPr>
        </p:nvSpPr>
        <p:spPr/>
        <p:txBody>
          <a:bodyPr>
            <a:normAutofit/>
          </a:bodyPr>
          <a:lstStyle/>
          <a:p>
            <a:pPr marL="27675" indent="0">
              <a:buNone/>
            </a:pPr>
            <a:endParaRPr lang="en-US" dirty="0"/>
          </a:p>
          <a:p>
            <a:pPr marL="27675" indent="0">
              <a:buNone/>
            </a:pPr>
            <a:endParaRPr lang="en-US" dirty="0"/>
          </a:p>
          <a:p>
            <a:pPr marL="27675" indent="0">
              <a:buNone/>
            </a:pPr>
            <a:endParaRPr lang="en-US" dirty="0"/>
          </a:p>
          <a:p>
            <a:pPr marL="27675" indent="0" algn="ctr">
              <a:buNone/>
            </a:pPr>
            <a:r>
              <a:rPr lang="en-US" sz="3300" dirty="0"/>
              <a:t>“I am innocent of this man’s blood; </a:t>
            </a:r>
          </a:p>
          <a:p>
            <a:pPr marL="27675" indent="0" algn="ctr">
              <a:buNone/>
            </a:pPr>
            <a:r>
              <a:rPr lang="en-US" sz="3300" dirty="0"/>
              <a:t>see to it yourselves.”</a:t>
            </a:r>
          </a:p>
          <a:p>
            <a:pPr marL="27675" indent="0" algn="ctr">
              <a:buNone/>
            </a:pPr>
            <a:endParaRPr lang="en-US" sz="3300" dirty="0"/>
          </a:p>
          <a:p>
            <a:pPr marL="27675" indent="0" algn="ctr">
              <a:buNone/>
            </a:pPr>
            <a:r>
              <a:rPr lang="en-US" sz="3300" dirty="0"/>
              <a:t>Matthew 27:24</a:t>
            </a:r>
          </a:p>
        </p:txBody>
      </p:sp>
    </p:spTree>
    <p:extLst>
      <p:ext uri="{BB962C8B-B14F-4D97-AF65-F5344CB8AC3E}">
        <p14:creationId xmlns:p14="http://schemas.microsoft.com/office/powerpoint/2010/main" val="1136763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A4398-2003-4D30-90E5-84F64237968C}"/>
              </a:ext>
            </a:extLst>
          </p:cNvPr>
          <p:cNvSpPr>
            <a:spLocks noGrp="1"/>
          </p:cNvSpPr>
          <p:nvPr>
            <p:ph type="title"/>
          </p:nvPr>
        </p:nvSpPr>
        <p:spPr/>
        <p:txBody>
          <a:bodyPr>
            <a:normAutofit/>
          </a:bodyPr>
          <a:lstStyle/>
          <a:p>
            <a:r>
              <a:rPr lang="en-US" dirty="0"/>
              <a:t>“Behold, the Man!”</a:t>
            </a:r>
            <a:br>
              <a:rPr lang="en-US" dirty="0"/>
            </a:br>
            <a:r>
              <a:rPr lang="en-US" sz="2025" spc="225" dirty="0"/>
              <a:t>John 19:1-5</a:t>
            </a:r>
          </a:p>
        </p:txBody>
      </p:sp>
      <p:sp>
        <p:nvSpPr>
          <p:cNvPr id="3" name="Content Placeholder 2">
            <a:extLst>
              <a:ext uri="{FF2B5EF4-FFF2-40B4-BE49-F238E27FC236}">
                <a16:creationId xmlns:a16="http://schemas.microsoft.com/office/drawing/2014/main" id="{78D29E46-4CAA-41CA-8455-6C1A4B5C5E9D}"/>
              </a:ext>
            </a:extLst>
          </p:cNvPr>
          <p:cNvSpPr>
            <a:spLocks noGrp="1"/>
          </p:cNvSpPr>
          <p:nvPr>
            <p:ph idx="1"/>
          </p:nvPr>
        </p:nvSpPr>
        <p:spPr/>
        <p:txBody>
          <a:bodyPr>
            <a:normAutofit/>
          </a:bodyPr>
          <a:lstStyle/>
          <a:p>
            <a:pPr marL="27675" indent="0">
              <a:buNone/>
            </a:pPr>
            <a:endParaRPr lang="en-US" dirty="0"/>
          </a:p>
          <a:p>
            <a:pPr marL="27675" indent="0">
              <a:buNone/>
            </a:pPr>
            <a:endParaRPr lang="en-US" dirty="0"/>
          </a:p>
          <a:p>
            <a:pPr marL="27675" indent="0">
              <a:buNone/>
            </a:pPr>
            <a:endParaRPr lang="en-US" dirty="0"/>
          </a:p>
          <a:p>
            <a:pPr marL="27675" indent="0" algn="ctr">
              <a:buNone/>
            </a:pPr>
            <a:r>
              <a:rPr lang="en-US" sz="3300" dirty="0"/>
              <a:t>Jesus is Scourged.</a:t>
            </a:r>
          </a:p>
          <a:p>
            <a:pPr marL="27675" indent="0" algn="ctr">
              <a:buNone/>
            </a:pPr>
            <a:r>
              <a:rPr lang="en-US" sz="3000" dirty="0"/>
              <a:t>John 19:1</a:t>
            </a:r>
          </a:p>
        </p:txBody>
      </p:sp>
    </p:spTree>
    <p:extLst>
      <p:ext uri="{BB962C8B-B14F-4D97-AF65-F5344CB8AC3E}">
        <p14:creationId xmlns:p14="http://schemas.microsoft.com/office/powerpoint/2010/main" val="884891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77E87F27-FBFA-4F23-AC09-2D244F0D8F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8744" y="928688"/>
            <a:ext cx="6386512" cy="487918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CBD667DC-2158-4754-8E36-4F4E76F3ECD8}"/>
              </a:ext>
            </a:extLst>
          </p:cNvPr>
          <p:cNvSpPr txBox="1"/>
          <p:nvPr/>
        </p:nvSpPr>
        <p:spPr>
          <a:xfrm>
            <a:off x="1378744" y="3664744"/>
            <a:ext cx="6193631" cy="1615827"/>
          </a:xfrm>
          <a:prstGeom prst="rect">
            <a:avLst/>
          </a:prstGeom>
          <a:noFill/>
        </p:spPr>
        <p:txBody>
          <a:bodyPr wrap="square" rtlCol="0">
            <a:spAutoFit/>
          </a:bodyPr>
          <a:lstStyle/>
          <a:p>
            <a:pPr algn="ctr" defTabSz="342900"/>
            <a:r>
              <a:rPr lang="en-US" sz="4950" b="1" dirty="0">
                <a:solidFill>
                  <a:prstClr val="white"/>
                </a:solidFill>
                <a:latin typeface="Calisto MT" panose="02040603050505030304"/>
              </a:rPr>
              <a:t>“Behold, the Man!”</a:t>
            </a:r>
          </a:p>
          <a:p>
            <a:pPr algn="ctr" defTabSz="342900"/>
            <a:r>
              <a:rPr lang="en-US" sz="4950" b="1" dirty="0">
                <a:solidFill>
                  <a:prstClr val="white"/>
                </a:solidFill>
                <a:latin typeface="Calisto MT" panose="02040603050505030304"/>
              </a:rPr>
              <a:t>John 19:5</a:t>
            </a:r>
          </a:p>
        </p:txBody>
      </p:sp>
    </p:spTree>
    <p:extLst>
      <p:ext uri="{BB962C8B-B14F-4D97-AF65-F5344CB8AC3E}">
        <p14:creationId xmlns:p14="http://schemas.microsoft.com/office/powerpoint/2010/main" val="2787249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A4398-2003-4D30-90E5-84F64237968C}"/>
              </a:ext>
            </a:extLst>
          </p:cNvPr>
          <p:cNvSpPr>
            <a:spLocks noGrp="1"/>
          </p:cNvSpPr>
          <p:nvPr>
            <p:ph type="title"/>
          </p:nvPr>
        </p:nvSpPr>
        <p:spPr/>
        <p:txBody>
          <a:bodyPr>
            <a:normAutofit/>
          </a:bodyPr>
          <a:lstStyle/>
          <a:p>
            <a:r>
              <a:rPr lang="en-US" dirty="0"/>
              <a:t>“Behold, the Man!”</a:t>
            </a:r>
            <a:br>
              <a:rPr lang="en-US" dirty="0"/>
            </a:br>
            <a:r>
              <a:rPr lang="en-US" sz="2025" spc="225" dirty="0"/>
              <a:t>John 19:1-5</a:t>
            </a:r>
          </a:p>
        </p:txBody>
      </p:sp>
      <p:sp>
        <p:nvSpPr>
          <p:cNvPr id="3" name="Content Placeholder 2">
            <a:extLst>
              <a:ext uri="{FF2B5EF4-FFF2-40B4-BE49-F238E27FC236}">
                <a16:creationId xmlns:a16="http://schemas.microsoft.com/office/drawing/2014/main" id="{78D29E46-4CAA-41CA-8455-6C1A4B5C5E9D}"/>
              </a:ext>
            </a:extLst>
          </p:cNvPr>
          <p:cNvSpPr>
            <a:spLocks noGrp="1"/>
          </p:cNvSpPr>
          <p:nvPr>
            <p:ph idx="1"/>
          </p:nvPr>
        </p:nvSpPr>
        <p:spPr/>
        <p:txBody>
          <a:bodyPr>
            <a:normAutofit/>
          </a:bodyPr>
          <a:lstStyle/>
          <a:p>
            <a:pPr marL="27675" indent="0">
              <a:buNone/>
            </a:pPr>
            <a:endParaRPr lang="en-US" dirty="0"/>
          </a:p>
          <a:p>
            <a:pPr marL="27675" indent="0">
              <a:buNone/>
            </a:pPr>
            <a:endParaRPr lang="en-US" dirty="0"/>
          </a:p>
          <a:p>
            <a:pPr marL="27675" indent="0">
              <a:buNone/>
            </a:pPr>
            <a:endParaRPr lang="en-US" dirty="0"/>
          </a:p>
          <a:p>
            <a:pPr marL="27675" indent="0" algn="ctr">
              <a:buNone/>
            </a:pPr>
            <a:r>
              <a:rPr lang="en-US" sz="3300" dirty="0"/>
              <a:t>Jesus Was Man</a:t>
            </a:r>
          </a:p>
          <a:p>
            <a:pPr marL="27675" indent="0" algn="ctr">
              <a:buNone/>
            </a:pPr>
            <a:r>
              <a:rPr lang="en-US" sz="2700" dirty="0"/>
              <a:t>John 1:1-3, 14</a:t>
            </a:r>
          </a:p>
          <a:p>
            <a:pPr marL="27675" indent="0" algn="ctr">
              <a:buNone/>
            </a:pPr>
            <a:r>
              <a:rPr lang="en-US" sz="2700" dirty="0"/>
              <a:t>Philippians 2:6-8</a:t>
            </a:r>
          </a:p>
        </p:txBody>
      </p:sp>
    </p:spTree>
    <p:extLst>
      <p:ext uri="{BB962C8B-B14F-4D97-AF65-F5344CB8AC3E}">
        <p14:creationId xmlns:p14="http://schemas.microsoft.com/office/powerpoint/2010/main" val="1323263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A4398-2003-4D30-90E5-84F64237968C}"/>
              </a:ext>
            </a:extLst>
          </p:cNvPr>
          <p:cNvSpPr>
            <a:spLocks noGrp="1"/>
          </p:cNvSpPr>
          <p:nvPr>
            <p:ph type="title"/>
          </p:nvPr>
        </p:nvSpPr>
        <p:spPr/>
        <p:txBody>
          <a:bodyPr>
            <a:normAutofit/>
          </a:bodyPr>
          <a:lstStyle/>
          <a:p>
            <a:r>
              <a:rPr lang="en-US" dirty="0"/>
              <a:t>“Behold, the Man!”</a:t>
            </a:r>
            <a:br>
              <a:rPr lang="en-US" dirty="0"/>
            </a:br>
            <a:r>
              <a:rPr lang="en-US" sz="2025" spc="225" dirty="0"/>
              <a:t>John 19:1-5</a:t>
            </a:r>
          </a:p>
        </p:txBody>
      </p:sp>
      <p:sp>
        <p:nvSpPr>
          <p:cNvPr id="3" name="Content Placeholder 2">
            <a:extLst>
              <a:ext uri="{FF2B5EF4-FFF2-40B4-BE49-F238E27FC236}">
                <a16:creationId xmlns:a16="http://schemas.microsoft.com/office/drawing/2014/main" id="{78D29E46-4CAA-41CA-8455-6C1A4B5C5E9D}"/>
              </a:ext>
            </a:extLst>
          </p:cNvPr>
          <p:cNvSpPr>
            <a:spLocks noGrp="1"/>
          </p:cNvSpPr>
          <p:nvPr>
            <p:ph idx="1"/>
          </p:nvPr>
        </p:nvSpPr>
        <p:spPr/>
        <p:txBody>
          <a:bodyPr>
            <a:normAutofit/>
          </a:bodyPr>
          <a:lstStyle/>
          <a:p>
            <a:pPr marL="27675" indent="0">
              <a:buNone/>
            </a:pPr>
            <a:endParaRPr lang="en-US" dirty="0"/>
          </a:p>
          <a:p>
            <a:pPr marL="27675" indent="0">
              <a:buNone/>
            </a:pPr>
            <a:endParaRPr lang="en-US" dirty="0"/>
          </a:p>
          <a:p>
            <a:pPr marL="27675" indent="0">
              <a:buNone/>
            </a:pPr>
            <a:endParaRPr lang="en-US" dirty="0"/>
          </a:p>
          <a:p>
            <a:pPr marL="27675" indent="0" algn="ctr">
              <a:buNone/>
            </a:pPr>
            <a:r>
              <a:rPr lang="en-US" sz="3300" i="1" dirty="0"/>
              <a:t>Jesus was a man who experienced the same physical, emotional, and spiritual challenges that we face today. </a:t>
            </a:r>
          </a:p>
        </p:txBody>
      </p:sp>
    </p:spTree>
    <p:extLst>
      <p:ext uri="{BB962C8B-B14F-4D97-AF65-F5344CB8AC3E}">
        <p14:creationId xmlns:p14="http://schemas.microsoft.com/office/powerpoint/2010/main" val="2036839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A4398-2003-4D30-90E5-84F64237968C}"/>
              </a:ext>
            </a:extLst>
          </p:cNvPr>
          <p:cNvSpPr>
            <a:spLocks noGrp="1"/>
          </p:cNvSpPr>
          <p:nvPr>
            <p:ph type="title"/>
          </p:nvPr>
        </p:nvSpPr>
        <p:spPr/>
        <p:txBody>
          <a:bodyPr>
            <a:normAutofit/>
          </a:bodyPr>
          <a:lstStyle/>
          <a:p>
            <a:r>
              <a:rPr lang="en-US" dirty="0"/>
              <a:t>“Behold, the Man!”</a:t>
            </a:r>
            <a:br>
              <a:rPr lang="en-US" dirty="0"/>
            </a:br>
            <a:r>
              <a:rPr lang="en-US" sz="2025" spc="225" dirty="0"/>
              <a:t>John 19:1-5</a:t>
            </a:r>
          </a:p>
        </p:txBody>
      </p:sp>
      <p:sp>
        <p:nvSpPr>
          <p:cNvPr id="3" name="Content Placeholder 2">
            <a:extLst>
              <a:ext uri="{FF2B5EF4-FFF2-40B4-BE49-F238E27FC236}">
                <a16:creationId xmlns:a16="http://schemas.microsoft.com/office/drawing/2014/main" id="{78D29E46-4CAA-41CA-8455-6C1A4B5C5E9D}"/>
              </a:ext>
            </a:extLst>
          </p:cNvPr>
          <p:cNvSpPr>
            <a:spLocks noGrp="1"/>
          </p:cNvSpPr>
          <p:nvPr>
            <p:ph idx="1"/>
          </p:nvPr>
        </p:nvSpPr>
        <p:spPr>
          <a:xfrm>
            <a:off x="685346" y="2156587"/>
            <a:ext cx="7765322" cy="3336957"/>
          </a:xfrm>
        </p:spPr>
        <p:txBody>
          <a:bodyPr>
            <a:normAutofit/>
          </a:bodyPr>
          <a:lstStyle/>
          <a:p>
            <a:pPr marL="27675" indent="0">
              <a:buNone/>
            </a:pPr>
            <a:endParaRPr lang="en-US" dirty="0"/>
          </a:p>
          <a:p>
            <a:pPr marL="27675" indent="0">
              <a:buNone/>
            </a:pPr>
            <a:endParaRPr lang="en-US" dirty="0"/>
          </a:p>
          <a:p>
            <a:pPr marL="27675" indent="0">
              <a:buNone/>
            </a:pPr>
            <a:endParaRPr lang="en-US" dirty="0"/>
          </a:p>
          <a:p>
            <a:pPr marL="27675" indent="0" algn="ctr">
              <a:buNone/>
            </a:pPr>
            <a:r>
              <a:rPr lang="en-US" sz="3300" dirty="0"/>
              <a:t>Jesus Was Man Who…</a:t>
            </a:r>
          </a:p>
          <a:p>
            <a:pPr marL="27675" indent="0" algn="ctr">
              <a:buNone/>
            </a:pPr>
            <a:r>
              <a:rPr lang="en-US" sz="3300" i="1" dirty="0"/>
              <a:t>Experienced Physical Weaknesses</a:t>
            </a:r>
          </a:p>
          <a:p>
            <a:pPr marL="27675" indent="0" algn="ctr">
              <a:buNone/>
            </a:pPr>
            <a:r>
              <a:rPr lang="en-US" sz="2700" dirty="0"/>
              <a:t>Hunger: Matthew 4:2; Matthew 21:18</a:t>
            </a:r>
          </a:p>
        </p:txBody>
      </p:sp>
    </p:spTree>
    <p:extLst>
      <p:ext uri="{BB962C8B-B14F-4D97-AF65-F5344CB8AC3E}">
        <p14:creationId xmlns:p14="http://schemas.microsoft.com/office/powerpoint/2010/main" val="4060145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A4398-2003-4D30-90E5-84F64237968C}"/>
              </a:ext>
            </a:extLst>
          </p:cNvPr>
          <p:cNvSpPr>
            <a:spLocks noGrp="1"/>
          </p:cNvSpPr>
          <p:nvPr>
            <p:ph type="title"/>
          </p:nvPr>
        </p:nvSpPr>
        <p:spPr/>
        <p:txBody>
          <a:bodyPr>
            <a:normAutofit/>
          </a:bodyPr>
          <a:lstStyle/>
          <a:p>
            <a:r>
              <a:rPr lang="en-US" dirty="0"/>
              <a:t>“Behold, the Man!”</a:t>
            </a:r>
            <a:br>
              <a:rPr lang="en-US" dirty="0"/>
            </a:br>
            <a:r>
              <a:rPr lang="en-US" sz="2025" spc="225" dirty="0"/>
              <a:t>John 19:1-5</a:t>
            </a:r>
          </a:p>
        </p:txBody>
      </p:sp>
      <p:sp>
        <p:nvSpPr>
          <p:cNvPr id="3" name="Content Placeholder 2">
            <a:extLst>
              <a:ext uri="{FF2B5EF4-FFF2-40B4-BE49-F238E27FC236}">
                <a16:creationId xmlns:a16="http://schemas.microsoft.com/office/drawing/2014/main" id="{78D29E46-4CAA-41CA-8455-6C1A4B5C5E9D}"/>
              </a:ext>
            </a:extLst>
          </p:cNvPr>
          <p:cNvSpPr>
            <a:spLocks noGrp="1"/>
          </p:cNvSpPr>
          <p:nvPr>
            <p:ph idx="1"/>
          </p:nvPr>
        </p:nvSpPr>
        <p:spPr>
          <a:xfrm>
            <a:off x="685346" y="2156587"/>
            <a:ext cx="7765322" cy="3336957"/>
          </a:xfrm>
        </p:spPr>
        <p:txBody>
          <a:bodyPr>
            <a:normAutofit/>
          </a:bodyPr>
          <a:lstStyle/>
          <a:p>
            <a:pPr marL="27675" indent="0">
              <a:buNone/>
            </a:pPr>
            <a:endParaRPr lang="en-US" dirty="0"/>
          </a:p>
          <a:p>
            <a:pPr marL="27675" indent="0">
              <a:buNone/>
            </a:pPr>
            <a:endParaRPr lang="en-US" dirty="0"/>
          </a:p>
          <a:p>
            <a:pPr marL="27675" indent="0">
              <a:buNone/>
            </a:pPr>
            <a:endParaRPr lang="en-US" dirty="0"/>
          </a:p>
          <a:p>
            <a:pPr marL="27675" indent="0" algn="ctr">
              <a:buNone/>
            </a:pPr>
            <a:r>
              <a:rPr lang="en-US" sz="3300" dirty="0"/>
              <a:t>Jesus Was Man Who…</a:t>
            </a:r>
          </a:p>
          <a:p>
            <a:pPr marL="27675" indent="0" algn="ctr">
              <a:buNone/>
            </a:pPr>
            <a:r>
              <a:rPr lang="en-US" sz="3300" i="1" dirty="0"/>
              <a:t>Experienced Physical Weaknesses</a:t>
            </a:r>
          </a:p>
          <a:p>
            <a:pPr marL="27675" indent="0" algn="ctr">
              <a:buNone/>
            </a:pPr>
            <a:r>
              <a:rPr lang="en-US" sz="2700" dirty="0"/>
              <a:t>Thirst: John 4:7; John 19:28</a:t>
            </a:r>
          </a:p>
        </p:txBody>
      </p:sp>
    </p:spTree>
    <p:extLst>
      <p:ext uri="{BB962C8B-B14F-4D97-AF65-F5344CB8AC3E}">
        <p14:creationId xmlns:p14="http://schemas.microsoft.com/office/powerpoint/2010/main" val="32847503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579</Words>
  <Application>Microsoft Office PowerPoint</Application>
  <PresentationFormat>On-screen Show (4:3)</PresentationFormat>
  <Paragraphs>105</Paragraphs>
  <Slides>18</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18</vt:i4>
      </vt:variant>
    </vt:vector>
  </HeadingPairs>
  <TitlesOfParts>
    <vt:vector size="24" baseType="lpstr">
      <vt:lpstr>Arial</vt:lpstr>
      <vt:lpstr>Calibri</vt:lpstr>
      <vt:lpstr>Calisto MT</vt:lpstr>
      <vt:lpstr>Wingdings 2</vt:lpstr>
      <vt:lpstr>Office Theme</vt:lpstr>
      <vt:lpstr>Slate</vt:lpstr>
      <vt:lpstr>“Behold, the Man!”</vt:lpstr>
      <vt:lpstr>“Behold, the Man!” John 19:1-5</vt:lpstr>
      <vt:lpstr>“Behold, the Man!” John 19:1-5</vt:lpstr>
      <vt:lpstr>“Behold, the Man!” John 19:1-5</vt:lpstr>
      <vt:lpstr>PowerPoint Presentation</vt:lpstr>
      <vt:lpstr>“Behold, the Man!” John 19:1-5</vt:lpstr>
      <vt:lpstr>“Behold, the Man!” John 19:1-5</vt:lpstr>
      <vt:lpstr>“Behold, the Man!” John 19:1-5</vt:lpstr>
      <vt:lpstr>“Behold, the Man!” John 19:1-5</vt:lpstr>
      <vt:lpstr>“Behold, the Man!” John 19:1-5</vt:lpstr>
      <vt:lpstr>“Behold, the Man!” John 19:1-5</vt:lpstr>
      <vt:lpstr>“Behold, the Man!” John 19:1-5</vt:lpstr>
      <vt:lpstr>“Behold, the Man!” John 19:1-5</vt:lpstr>
      <vt:lpstr>“Behold, the Man!” John 19:1-5</vt:lpstr>
      <vt:lpstr>“Behold, the Man!” John 19:1-5</vt:lpstr>
      <vt:lpstr>“Behold, the Man!” John 19:1-5</vt:lpstr>
      <vt:lpstr>“Behold, the Man!” John 19:1-5</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15</cp:revision>
  <dcterms:created xsi:type="dcterms:W3CDTF">2008-03-16T18:22:36Z</dcterms:created>
  <dcterms:modified xsi:type="dcterms:W3CDTF">2022-04-09T20:10:34Z</dcterms:modified>
</cp:coreProperties>
</file>