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9"/>
  </p:notesMasterIdLst>
  <p:sldIdLst>
    <p:sldId id="260" r:id="rId3"/>
    <p:sldId id="276" r:id="rId4"/>
    <p:sldId id="283" r:id="rId5"/>
    <p:sldId id="284" r:id="rId6"/>
    <p:sldId id="286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0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igital evangelism methods - social media evangelism">
            <a:extLst>
              <a:ext uri="{FF2B5EF4-FFF2-40B4-BE49-F238E27FC236}">
                <a16:creationId xmlns:a16="http://schemas.microsoft.com/office/drawing/2014/main" id="{ECD09FA0-C344-41E0-97E3-4E6238AD5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r="18283" b="-1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EFA0F-1A23-466C-AFA4-7A1D9C24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65" y="365125"/>
            <a:ext cx="2866641" cy="586942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Social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Media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257961339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793E-5789-4292-9320-D646DFEC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you can use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5F8A-6A45-4DD3-B24C-498B79B2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8909"/>
            <a:ext cx="7886700" cy="41680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Share social media posts from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Direct people to our website.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Post something positive about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Announce upcoming church events.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Post something about </a:t>
            </a:r>
            <a:br>
              <a:rPr lang="en-US" b="1" dirty="0"/>
            </a:br>
            <a:r>
              <a:rPr lang="en-US" b="1" dirty="0"/>
              <a:t>your daily Bible reading. </a:t>
            </a:r>
          </a:p>
        </p:txBody>
      </p:sp>
      <p:pic>
        <p:nvPicPr>
          <p:cNvPr id="4" name="Picture 2" descr="Facebook inexplicably logs out iPhone users | Engadget">
            <a:extLst>
              <a:ext uri="{FF2B5EF4-FFF2-40B4-BE49-F238E27FC236}">
                <a16:creationId xmlns:a16="http://schemas.microsoft.com/office/drawing/2014/main" id="{8E59A37E-195D-4401-A09F-9955FF524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18539"/>
          <a:stretch/>
        </p:blipFill>
        <p:spPr bwMode="auto">
          <a:xfrm>
            <a:off x="5582217" y="4419600"/>
            <a:ext cx="3076875" cy="22422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838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8136-4069-4A15-AD10-64184E8A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Rules for using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for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546AE-9436-4C19-8EDF-D78215F4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0320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Be real.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Don’t be a hypocrite.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Don’t be offensive  - </a:t>
            </a:r>
            <a:r>
              <a:rPr lang="en-US" b="1" dirty="0">
                <a:solidFill>
                  <a:srgbClr val="002060"/>
                </a:solidFill>
              </a:rPr>
              <a:t>1 Cor. 9:19-23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Don’t be argumentative or judgmental.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		Colossians 4:5-6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Be brief.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 pictures. </a:t>
            </a:r>
          </a:p>
        </p:txBody>
      </p:sp>
    </p:spTree>
    <p:extLst>
      <p:ext uri="{BB962C8B-B14F-4D97-AF65-F5344CB8AC3E}">
        <p14:creationId xmlns:p14="http://schemas.microsoft.com/office/powerpoint/2010/main" val="9633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EFA0F-1A23-466C-AFA4-7A1D9C24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23" y="640080"/>
            <a:ext cx="30314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dirty="0">
                <a:latin typeface="+mn-lt"/>
              </a:rPr>
              <a:t>Social </a:t>
            </a:r>
            <a:br>
              <a:rPr lang="en-US" sz="4700" b="1" dirty="0">
                <a:latin typeface="+mn-lt"/>
              </a:rPr>
            </a:br>
            <a:r>
              <a:rPr lang="en-US" sz="4700" b="1" dirty="0">
                <a:latin typeface="+mn-lt"/>
              </a:rPr>
              <a:t>Media</a:t>
            </a:r>
            <a:br>
              <a:rPr lang="en-US" sz="4700" b="1" dirty="0">
                <a:latin typeface="+mn-lt"/>
              </a:rPr>
            </a:br>
            <a:r>
              <a:rPr lang="en-US" sz="4700" b="1" dirty="0">
                <a:latin typeface="+mn-lt"/>
              </a:rPr>
              <a:t>Evangelism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igital evangelism methods - social media evangelism">
            <a:extLst>
              <a:ext uri="{FF2B5EF4-FFF2-40B4-BE49-F238E27FC236}">
                <a16:creationId xmlns:a16="http://schemas.microsoft.com/office/drawing/2014/main" id="{ECD09FA0-C344-41E0-97E3-4E6238AD5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r="28470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8033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99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Social  Media Evangelism</vt:lpstr>
      <vt:lpstr>How you can use social media  in personal evangelism.</vt:lpstr>
      <vt:lpstr>Rules for using social media  for personal evangelism.</vt:lpstr>
      <vt:lpstr>Social  Media Evangelism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131</cp:revision>
  <dcterms:created xsi:type="dcterms:W3CDTF">2008-03-16T18:22:36Z</dcterms:created>
  <dcterms:modified xsi:type="dcterms:W3CDTF">2022-04-03T19:19:09Z</dcterms:modified>
</cp:coreProperties>
</file>