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  <p:sldMasterId id="2147483784" r:id="rId3"/>
  </p:sldMasterIdLst>
  <p:notesMasterIdLst>
    <p:notesMasterId r:id="rId14"/>
  </p:notesMasterIdLst>
  <p:sldIdLst>
    <p:sldId id="575" r:id="rId4"/>
    <p:sldId id="260" r:id="rId5"/>
    <p:sldId id="256" r:id="rId6"/>
    <p:sldId id="257" r:id="rId7"/>
    <p:sldId id="267" r:id="rId8"/>
    <p:sldId id="268" r:id="rId9"/>
    <p:sldId id="269" r:id="rId10"/>
    <p:sldId id="270" r:id="rId11"/>
    <p:sldId id="266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8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4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0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199146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4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4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6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6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5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8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7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74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3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73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0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9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0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A76D5A-7462-4544-9C08-AA529E5DB8A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7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17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6EE6-3C0D-4312-A9B4-0ACCF2A2E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382"/>
            <a:ext cx="7772400" cy="2341408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Praying for 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Evangelism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D181-15A8-4187-B59A-10F4E28B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46" y="3089564"/>
            <a:ext cx="6262256" cy="3519054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“The harvest truly is great, but the laborers are few; therefore pray the Lord of the harvest to send out laborers into His harvest.  </a:t>
            </a:r>
            <a:br>
              <a:rPr lang="en-US" sz="3200" b="1" dirty="0"/>
            </a:br>
            <a:r>
              <a:rPr lang="en-US" sz="3200" b="1" dirty="0"/>
              <a:t>Go your way; behold, I send you </a:t>
            </a:r>
            <a:br>
              <a:rPr lang="en-US" sz="3200" b="1" dirty="0"/>
            </a:br>
            <a:r>
              <a:rPr lang="en-US" sz="3200" b="1" dirty="0"/>
              <a:t>out as lambs among wolves.”</a:t>
            </a:r>
            <a:endParaRPr lang="en-US" sz="1000" b="1" dirty="0"/>
          </a:p>
          <a:p>
            <a:r>
              <a:rPr lang="en-US" sz="2800" b="1" dirty="0"/>
              <a:t>Luke 10:2-3</a:t>
            </a:r>
          </a:p>
        </p:txBody>
      </p:sp>
    </p:spTree>
    <p:extLst>
      <p:ext uri="{BB962C8B-B14F-4D97-AF65-F5344CB8AC3E}">
        <p14:creationId xmlns:p14="http://schemas.microsoft.com/office/powerpoint/2010/main" val="38628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4183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1. Pray for Laborers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918365"/>
          </a:xfrm>
        </p:spPr>
        <p:txBody>
          <a:bodyPr>
            <a:normAutofit/>
          </a:bodyPr>
          <a:lstStyle/>
          <a:p>
            <a:r>
              <a:rPr lang="en-US" sz="3200" b="1" dirty="0"/>
              <a:t>Luke 10:2</a:t>
            </a:r>
          </a:p>
        </p:txBody>
      </p:sp>
      <p:pic>
        <p:nvPicPr>
          <p:cNvPr id="3074" name="Picture 2" descr="Illustration of Workers in the Vineyard | Life of Jesus">
            <a:extLst>
              <a:ext uri="{FF2B5EF4-FFF2-40B4-BE49-F238E27FC236}">
                <a16:creationId xmlns:a16="http://schemas.microsoft.com/office/drawing/2014/main" id="{CD9BF43C-7E85-4484-BF5D-D1DE9171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3967016"/>
            <a:ext cx="5051714" cy="25258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66692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2. Pray for Peace and the Swift Advance of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183"/>
            <a:ext cx="7886700" cy="4267200"/>
          </a:xfrm>
        </p:spPr>
        <p:txBody>
          <a:bodyPr>
            <a:normAutofit/>
          </a:bodyPr>
          <a:lstStyle/>
          <a:p>
            <a:r>
              <a:rPr lang="en-US" sz="3200" b="1" dirty="0"/>
              <a:t>1 Timothy 2:1-4</a:t>
            </a:r>
          </a:p>
          <a:p>
            <a:r>
              <a:rPr lang="en-US" sz="3200" b="1" dirty="0"/>
              <a:t>2 Thessalonians 3:1-2</a:t>
            </a:r>
          </a:p>
          <a:p>
            <a:r>
              <a:rPr lang="en-US" sz="3200" b="1" dirty="0"/>
              <a:t>Acts 8:1-4</a:t>
            </a:r>
          </a:p>
        </p:txBody>
      </p:sp>
      <p:pic>
        <p:nvPicPr>
          <p:cNvPr id="2050" name="Picture 2" descr="1,574 Omicron Illustrations &amp;amp; Clip Art - iStock">
            <a:extLst>
              <a:ext uri="{FF2B5EF4-FFF2-40B4-BE49-F238E27FC236}">
                <a16:creationId xmlns:a16="http://schemas.microsoft.com/office/drawing/2014/main" id="{D636A118-68E9-4761-8BFB-6E545B319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3462" r="6031" b="17750"/>
          <a:stretch/>
        </p:blipFill>
        <p:spPr bwMode="auto">
          <a:xfrm>
            <a:off x="3643744" y="4153475"/>
            <a:ext cx="4871605" cy="23393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66692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3. Pray for Opportunities to Teach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183"/>
            <a:ext cx="7886700" cy="4267200"/>
          </a:xfrm>
        </p:spPr>
        <p:txBody>
          <a:bodyPr>
            <a:normAutofit/>
          </a:bodyPr>
          <a:lstStyle/>
          <a:p>
            <a:r>
              <a:rPr lang="en-US" sz="3200" b="1" dirty="0"/>
              <a:t>Colossians 4:2-4</a:t>
            </a:r>
          </a:p>
          <a:p>
            <a:r>
              <a:rPr lang="en-US" sz="3200" b="1" dirty="0"/>
              <a:t>Revelation 3:8</a:t>
            </a:r>
          </a:p>
          <a:p>
            <a:r>
              <a:rPr lang="en-US" sz="3200" b="1" dirty="0"/>
              <a:t>Acts 19:10</a:t>
            </a:r>
          </a:p>
        </p:txBody>
      </p:sp>
      <p:pic>
        <p:nvPicPr>
          <p:cNvPr id="1026" name="Picture 2" descr="Open Door clipart images - Clipart World">
            <a:extLst>
              <a:ext uri="{FF2B5EF4-FFF2-40B4-BE49-F238E27FC236}">
                <a16:creationId xmlns:a16="http://schemas.microsoft.com/office/drawing/2014/main" id="{FE64055F-B1CD-480B-B8F0-E7D41521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35" y="2978727"/>
            <a:ext cx="2852094" cy="37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66692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4. Pray for the Salvation of Specific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183"/>
            <a:ext cx="7886700" cy="4267200"/>
          </a:xfrm>
        </p:spPr>
        <p:txBody>
          <a:bodyPr>
            <a:normAutofit/>
          </a:bodyPr>
          <a:lstStyle/>
          <a:p>
            <a:r>
              <a:rPr lang="en-US" sz="3200" b="1" dirty="0"/>
              <a:t>Romans 10:1</a:t>
            </a:r>
          </a:p>
        </p:txBody>
      </p:sp>
      <p:pic>
        <p:nvPicPr>
          <p:cNvPr id="5122" name="Picture 2" descr="Free List Cliparts, Download Free List Cliparts png images, Free ClipArts  on Clipart Library">
            <a:extLst>
              <a:ext uri="{FF2B5EF4-FFF2-40B4-BE49-F238E27FC236}">
                <a16:creationId xmlns:a16="http://schemas.microsoft.com/office/drawing/2014/main" id="{841E81AD-DE0D-4F11-BEDD-0C7411B5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3284766"/>
            <a:ext cx="2826327" cy="28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04A-D5D8-4146-A305-628F6419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0544"/>
            <a:ext cx="7886700" cy="1034183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5. Pray for Boldness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B95C-E551-4C6E-8749-E3AD741A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918365"/>
          </a:xfrm>
        </p:spPr>
        <p:txBody>
          <a:bodyPr>
            <a:normAutofit/>
          </a:bodyPr>
          <a:lstStyle/>
          <a:p>
            <a:r>
              <a:rPr lang="en-US" sz="3200" b="1" dirty="0"/>
              <a:t>Acts 4:23-30</a:t>
            </a:r>
          </a:p>
        </p:txBody>
      </p:sp>
      <p:pic>
        <p:nvPicPr>
          <p:cNvPr id="4098" name="Picture 2" descr="turtle inside shell cartoon - Clip Art Library">
            <a:extLst>
              <a:ext uri="{FF2B5EF4-FFF2-40B4-BE49-F238E27FC236}">
                <a16:creationId xmlns:a16="http://schemas.microsoft.com/office/drawing/2014/main" id="{7BC12A94-547D-4FA0-B3F0-F3ADFB2C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5" y="2920279"/>
            <a:ext cx="3226632" cy="24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6EE6-3C0D-4312-A9B4-0ACCF2A2E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0109"/>
            <a:ext cx="7772400" cy="2147455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Praying for 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Evangelism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D181-15A8-4187-B59A-10F4E28B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5932" y="2874816"/>
            <a:ext cx="5583384" cy="3442854"/>
          </a:xfrm>
        </p:spPr>
        <p:txBody>
          <a:bodyPr>
            <a:normAutofit/>
          </a:bodyPr>
          <a:lstStyle/>
          <a:p>
            <a:pPr marL="457200" indent="-457200" algn="l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Laborers</a:t>
            </a:r>
          </a:p>
          <a:p>
            <a:pPr marL="457200" indent="-457200" algn="l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Swift Advance of Gospel</a:t>
            </a:r>
          </a:p>
          <a:p>
            <a:pPr marL="457200" indent="-457200" algn="l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Opportunities to Teach</a:t>
            </a:r>
          </a:p>
          <a:p>
            <a:pPr marL="457200" indent="-457200" algn="l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Salvation of Specific People</a:t>
            </a:r>
          </a:p>
          <a:p>
            <a:pPr marL="457200" indent="-457200" algn="l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Boldness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77250603"/>
      </p:ext>
    </p:extLst>
  </p:cSld>
  <p:clrMapOvr>
    <a:masterClrMapping/>
  </p:clrMapOvr>
  <p:transition spd="slow">
    <p:push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127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3_Office Theme</vt:lpstr>
      <vt:lpstr>1_Office Theme</vt:lpstr>
      <vt:lpstr>Parallax</vt:lpstr>
      <vt:lpstr>PowerPoint Presentation</vt:lpstr>
      <vt:lpstr>PowerPoint Presentation</vt:lpstr>
      <vt:lpstr>Praying for  Evangelism</vt:lpstr>
      <vt:lpstr>1. Pray for Laborers</vt:lpstr>
      <vt:lpstr>2. Pray for Peace and the Swift Advance of the Gospel</vt:lpstr>
      <vt:lpstr>3. Pray for Opportunities to Teach Others</vt:lpstr>
      <vt:lpstr>4. Pray for the Salvation of Specific People</vt:lpstr>
      <vt:lpstr>5. Pray for Boldness</vt:lpstr>
      <vt:lpstr>Praying for  Evangelism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123</cp:revision>
  <dcterms:created xsi:type="dcterms:W3CDTF">2008-03-16T18:22:36Z</dcterms:created>
  <dcterms:modified xsi:type="dcterms:W3CDTF">2022-02-27T20:21:43Z</dcterms:modified>
</cp:coreProperties>
</file>