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6"/>
  </p:notesMasterIdLst>
  <p:sldIdLst>
    <p:sldId id="256" r:id="rId3"/>
    <p:sldId id="258" r:id="rId4"/>
    <p:sldId id="649" r:id="rId5"/>
    <p:sldId id="650" r:id="rId6"/>
    <p:sldId id="651" r:id="rId7"/>
    <p:sldId id="652" r:id="rId8"/>
    <p:sldId id="653" r:id="rId9"/>
    <p:sldId id="654" r:id="rId10"/>
    <p:sldId id="655" r:id="rId11"/>
    <p:sldId id="656" r:id="rId12"/>
    <p:sldId id="657" r:id="rId13"/>
    <p:sldId id="658" r:id="rId14"/>
    <p:sldId id="26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0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472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570C8-A996-441F-9BDF-9D8FCE65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Our Wholehearted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CC98C-7913-4FF7-B3C8-E9F3ED913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Romans 12:1-2</a:t>
            </a:r>
          </a:p>
          <a:p>
            <a:r>
              <a:rPr lang="en-US" sz="3200" b="1" dirty="0"/>
              <a:t>Romans 6:11-13</a:t>
            </a:r>
          </a:p>
          <a:p>
            <a:r>
              <a:rPr lang="en-US" sz="3200" b="1" dirty="0"/>
              <a:t>Galatians 2:20</a:t>
            </a:r>
          </a:p>
          <a:p>
            <a:r>
              <a:rPr lang="en-US" sz="3200" b="1" dirty="0"/>
              <a:t>Mark 12:30</a:t>
            </a:r>
          </a:p>
        </p:txBody>
      </p:sp>
    </p:spTree>
    <p:extLst>
      <p:ext uri="{BB962C8B-B14F-4D97-AF65-F5344CB8AC3E}">
        <p14:creationId xmlns:p14="http://schemas.microsoft.com/office/powerpoint/2010/main" val="362540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570C8-A996-441F-9BDF-9D8FCE65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4. Good Testimony to Unbelievers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CC98C-7913-4FF7-B3C8-E9F3ED913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His Creation - </a:t>
            </a:r>
            <a:r>
              <a:rPr lang="en-US" sz="3200" b="1" dirty="0">
                <a:solidFill>
                  <a:srgbClr val="C00000"/>
                </a:solidFill>
              </a:rPr>
              <a:t>Ps. 19:1; Rom. 1:18-20</a:t>
            </a:r>
          </a:p>
          <a:p>
            <a:r>
              <a:rPr lang="en-US" sz="3200" b="1" dirty="0"/>
              <a:t>Physical Blessings - </a:t>
            </a:r>
            <a:r>
              <a:rPr lang="en-US" sz="3200" b="1" dirty="0">
                <a:solidFill>
                  <a:srgbClr val="C00000"/>
                </a:solidFill>
              </a:rPr>
              <a:t>Acts 14:17</a:t>
            </a:r>
          </a:p>
          <a:p>
            <a:r>
              <a:rPr lang="en-US" sz="3200" b="1" dirty="0"/>
              <a:t>His Word - </a:t>
            </a:r>
            <a:r>
              <a:rPr lang="en-US" sz="3200" b="1" dirty="0">
                <a:solidFill>
                  <a:srgbClr val="C00000"/>
                </a:solidFill>
              </a:rPr>
              <a:t>1 Cor. 2:9-13</a:t>
            </a:r>
          </a:p>
          <a:p>
            <a:r>
              <a:rPr lang="en-US" sz="3200" b="1" dirty="0"/>
              <a:t>Unity of Believers - </a:t>
            </a:r>
            <a:r>
              <a:rPr lang="en-US" sz="3200" b="1" dirty="0">
                <a:solidFill>
                  <a:srgbClr val="C00000"/>
                </a:solidFill>
              </a:rPr>
              <a:t>John 17:20-21</a:t>
            </a:r>
          </a:p>
        </p:txBody>
      </p:sp>
    </p:spTree>
    <p:extLst>
      <p:ext uri="{BB962C8B-B14F-4D97-AF65-F5344CB8AC3E}">
        <p14:creationId xmlns:p14="http://schemas.microsoft.com/office/powerpoint/2010/main" val="63067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570C8-A996-441F-9BDF-9D8FCE65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We CAN Rob God!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CC98C-7913-4FF7-B3C8-E9F3ED913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Contribution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Praise and Thanksgiving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Wholehearted 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Contributing to Unity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745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75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jor Messages from the Minor Prophets - Westside Vineyard Church">
            <a:extLst>
              <a:ext uri="{FF2B5EF4-FFF2-40B4-BE49-F238E27FC236}">
                <a16:creationId xmlns:a16="http://schemas.microsoft.com/office/drawing/2014/main" id="{F2A325C2-D4C9-4F51-BBB7-8C356ED32C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4" b="6135"/>
          <a:stretch/>
        </p:blipFill>
        <p:spPr bwMode="auto">
          <a:xfrm>
            <a:off x="0" y="243719"/>
            <a:ext cx="9144000" cy="455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52F24-2AEE-4E99-ADDB-D330A0AE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75583"/>
            <a:ext cx="7886700" cy="1538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Malachi</a:t>
            </a:r>
          </a:p>
          <a:p>
            <a:pPr marL="0" indent="0" algn="ctr">
              <a:buNone/>
            </a:pPr>
            <a:r>
              <a:rPr lang="en-US" sz="32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“Will A Man Rob God?”</a:t>
            </a:r>
          </a:p>
        </p:txBody>
      </p:sp>
    </p:spTree>
    <p:extLst>
      <p:ext uri="{BB962C8B-B14F-4D97-AF65-F5344CB8AC3E}">
        <p14:creationId xmlns:p14="http://schemas.microsoft.com/office/powerpoint/2010/main" val="204830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02200-B65A-466F-B071-A2D329DF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BCB50-1555-4377-8CEE-3F1CDEECD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Didactic-Dialectic method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makes a charge against His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ask a question in protest.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replies with evidence of their guilt. </a:t>
            </a:r>
          </a:p>
          <a:p>
            <a:endParaRPr lang="en-US" sz="3200" b="1" dirty="0"/>
          </a:p>
          <a:p>
            <a:r>
              <a:rPr lang="en-US" sz="3200" b="1" dirty="0"/>
              <a:t>There are seven of these exchanges in the book of Malachi. </a:t>
            </a:r>
          </a:p>
        </p:txBody>
      </p:sp>
    </p:spTree>
    <p:extLst>
      <p:ext uri="{BB962C8B-B14F-4D97-AF65-F5344CB8AC3E}">
        <p14:creationId xmlns:p14="http://schemas.microsoft.com/office/powerpoint/2010/main" val="181781360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02200-B65A-466F-B071-A2D329DF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rob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BCB50-1555-4377-8CEE-3F1CDEECD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to seize and carry off property of by unlawful violence or threat of violence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to deprive a person something belonging or due; defraud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Funk &amp; Wagnalls New Comprehensive</a:t>
            </a:r>
            <a:br>
              <a:rPr lang="en-US" b="1" dirty="0"/>
            </a:br>
            <a:r>
              <a:rPr lang="en-US" b="1" dirty="0"/>
              <a:t> International Dictionary</a:t>
            </a:r>
          </a:p>
        </p:txBody>
      </p:sp>
    </p:spTree>
    <p:extLst>
      <p:ext uri="{BB962C8B-B14F-4D97-AF65-F5344CB8AC3E}">
        <p14:creationId xmlns:p14="http://schemas.microsoft.com/office/powerpoint/2010/main" val="395159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570C8-A996-441F-9BDF-9D8FCE65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Our Contribution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CC98C-7913-4FF7-B3C8-E9F3ED913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Give as we prosper - </a:t>
            </a:r>
            <a:r>
              <a:rPr lang="en-US" sz="3200" b="1" dirty="0">
                <a:solidFill>
                  <a:srgbClr val="C00000"/>
                </a:solidFill>
              </a:rPr>
              <a:t>1 Cor. 16:1-2</a:t>
            </a:r>
          </a:p>
          <a:p>
            <a:r>
              <a:rPr lang="en-US" sz="3200" b="1" dirty="0"/>
              <a:t>Give as we purpose in our hearts - </a:t>
            </a:r>
            <a:br>
              <a:rPr lang="en-US" sz="3200" b="1" dirty="0"/>
            </a:br>
            <a:r>
              <a:rPr lang="en-US" sz="3200" b="1" dirty="0"/>
              <a:t>						</a:t>
            </a:r>
            <a:r>
              <a:rPr lang="en-US" sz="3200" b="1" dirty="0">
                <a:solidFill>
                  <a:srgbClr val="C00000"/>
                </a:solidFill>
              </a:rPr>
              <a:t>2 Cor. 9:6-7</a:t>
            </a:r>
          </a:p>
        </p:txBody>
      </p:sp>
    </p:spTree>
    <p:extLst>
      <p:ext uri="{BB962C8B-B14F-4D97-AF65-F5344CB8AC3E}">
        <p14:creationId xmlns:p14="http://schemas.microsoft.com/office/powerpoint/2010/main" val="2527734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570C8-A996-441F-9BDF-9D8FCE65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Our Worship and Praise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AC4BAA-B646-4FEB-AA73-3EC5404F1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9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570C8-A996-441F-9BDF-9D8FCE65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Our Worship and Praise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CC98C-7913-4FF7-B3C8-E9F3ED913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1199"/>
            <a:ext cx="7886700" cy="419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“Give to the Lord the glory due His name; bring an offering, and come into His courts.”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Psalm 96:8</a:t>
            </a:r>
          </a:p>
        </p:txBody>
      </p:sp>
    </p:spTree>
    <p:extLst>
      <p:ext uri="{BB962C8B-B14F-4D97-AF65-F5344CB8AC3E}">
        <p14:creationId xmlns:p14="http://schemas.microsoft.com/office/powerpoint/2010/main" val="397125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570C8-A996-441F-9BDF-9D8FCE65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Our Worship and Praise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CC98C-7913-4FF7-B3C8-E9F3ED913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1199"/>
            <a:ext cx="7886700" cy="419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“Know that the Lord, He is God; it is He who has made us, and not we ourselves; we are His people and the sheep of His pasture.”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Psalm 100:3</a:t>
            </a:r>
          </a:p>
        </p:txBody>
      </p:sp>
    </p:spTree>
    <p:extLst>
      <p:ext uri="{BB962C8B-B14F-4D97-AF65-F5344CB8AC3E}">
        <p14:creationId xmlns:p14="http://schemas.microsoft.com/office/powerpoint/2010/main" val="96910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570C8-A996-441F-9BDF-9D8FCE65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Our Worship and Praise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CC98C-7913-4FF7-B3C8-E9F3ED913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Psalm 89:5-8</a:t>
            </a:r>
          </a:p>
          <a:p>
            <a:r>
              <a:rPr lang="en-US" sz="3200" b="1" dirty="0"/>
              <a:t>Psalm 96:4</a:t>
            </a:r>
          </a:p>
          <a:p>
            <a:r>
              <a:rPr lang="en-US" sz="3200" b="1"/>
              <a:t>Hebrews 10:25</a:t>
            </a:r>
            <a:endParaRPr lang="en-US" sz="3200" b="1" dirty="0"/>
          </a:p>
          <a:p>
            <a:r>
              <a:rPr lang="en-US" sz="3200" b="1" dirty="0"/>
              <a:t>John 4:23-24</a:t>
            </a:r>
          </a:p>
        </p:txBody>
      </p:sp>
    </p:spTree>
    <p:extLst>
      <p:ext uri="{BB962C8B-B14F-4D97-AF65-F5344CB8AC3E}">
        <p14:creationId xmlns:p14="http://schemas.microsoft.com/office/powerpoint/2010/main" val="88803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264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Rockwell</vt:lpstr>
      <vt:lpstr>2_Office Theme</vt:lpstr>
      <vt:lpstr>3_Office Theme</vt:lpstr>
      <vt:lpstr>PowerPoint Presentation</vt:lpstr>
      <vt:lpstr>PowerPoint Presentation</vt:lpstr>
      <vt:lpstr>style</vt:lpstr>
      <vt:lpstr>rob</vt:lpstr>
      <vt:lpstr>1. Our Contribution</vt:lpstr>
      <vt:lpstr>2. Our Worship and Praise</vt:lpstr>
      <vt:lpstr>2. Our Worship and Praise</vt:lpstr>
      <vt:lpstr>2. Our Worship and Praise</vt:lpstr>
      <vt:lpstr>2. Our Worship and Praise</vt:lpstr>
      <vt:lpstr>3. Our Wholehearted Service</vt:lpstr>
      <vt:lpstr>4. Good Testimony to Unbelievers</vt:lpstr>
      <vt:lpstr>We CAN Rob God!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117</cp:revision>
  <dcterms:created xsi:type="dcterms:W3CDTF">2008-03-16T18:22:36Z</dcterms:created>
  <dcterms:modified xsi:type="dcterms:W3CDTF">2022-02-20T20:53:40Z</dcterms:modified>
</cp:coreProperties>
</file>