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  <p:sldMasterId id="2147483784" r:id="rId3"/>
  </p:sldMasterIdLst>
  <p:notesMasterIdLst>
    <p:notesMasterId r:id="rId12"/>
  </p:notesMasterIdLst>
  <p:sldIdLst>
    <p:sldId id="260" r:id="rId4"/>
    <p:sldId id="256" r:id="rId5"/>
    <p:sldId id="257" r:id="rId6"/>
    <p:sldId id="576" r:id="rId7"/>
    <p:sldId id="577" r:id="rId8"/>
    <p:sldId id="578" r:id="rId9"/>
    <p:sldId id="266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8" d="100"/>
          <a:sy n="68" d="100"/>
        </p:scale>
        <p:origin x="51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82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11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64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0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25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25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28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4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01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61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50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835232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52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19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2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33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51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2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10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62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04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52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20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81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13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9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17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7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71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A76D5A-7462-4544-9C08-AA529E5DB8A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king the Lost” (September 11, 2016 AM Sermon) – North Charleston church  of Christ">
            <a:extLst>
              <a:ext uri="{FF2B5EF4-FFF2-40B4-BE49-F238E27FC236}">
                <a16:creationId xmlns:a16="http://schemas.microsoft.com/office/drawing/2014/main" id="{948AC9B2-892B-4D4A-BA23-4CDAFB3C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A6EE6-3C0D-4312-A9B4-0ACCF2A2E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9382"/>
            <a:ext cx="7772400" cy="2341408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+mn-lt"/>
              </a:rPr>
              <a:t>Concern for </a:t>
            </a:r>
            <a:br>
              <a:rPr lang="en-US" sz="6600" b="1" dirty="0">
                <a:latin typeface="+mn-lt"/>
              </a:rPr>
            </a:br>
            <a:r>
              <a:rPr lang="en-US" sz="6600" b="1" dirty="0">
                <a:latin typeface="+mn-lt"/>
              </a:rPr>
              <a:t>Lost Souls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7D181-15A8-4187-B59A-10F4E28BE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546" y="3429000"/>
            <a:ext cx="6262256" cy="3179618"/>
          </a:xfrm>
        </p:spPr>
        <p:txBody>
          <a:bodyPr>
            <a:normAutofit/>
          </a:bodyPr>
          <a:lstStyle/>
          <a:p>
            <a:r>
              <a:rPr lang="en-US" sz="3200" b="1" dirty="0"/>
              <a:t>“For what profit is it to a man if he gains the whole world, and loses his own soul? Or what will a man give in exchange for his soul?”</a:t>
            </a:r>
            <a:endParaRPr lang="en-US" sz="1000" b="1" dirty="0"/>
          </a:p>
          <a:p>
            <a:r>
              <a:rPr lang="en-US" sz="2800" b="1" dirty="0"/>
              <a:t>Matthew 16:26</a:t>
            </a:r>
          </a:p>
        </p:txBody>
      </p:sp>
    </p:spTree>
    <p:extLst>
      <p:ext uri="{BB962C8B-B14F-4D97-AF65-F5344CB8AC3E}">
        <p14:creationId xmlns:p14="http://schemas.microsoft.com/office/powerpoint/2010/main" val="38628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C04A-D5D8-4146-A305-628F6419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4183"/>
          </a:xfr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We Have a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B95C-E551-4C6E-8749-E3AD741A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918365"/>
          </a:xfrm>
        </p:spPr>
        <p:txBody>
          <a:bodyPr>
            <a:normAutofit/>
          </a:bodyPr>
          <a:lstStyle/>
          <a:p>
            <a:r>
              <a:rPr lang="en-US" sz="3200" b="1" dirty="0"/>
              <a:t>Ezekiel 33:2-9</a:t>
            </a:r>
          </a:p>
          <a:p>
            <a:r>
              <a:rPr lang="en-US" sz="3200" b="1" dirty="0"/>
              <a:t>Acts 18:5-6</a:t>
            </a:r>
          </a:p>
          <a:p>
            <a:r>
              <a:rPr lang="en-US" sz="3200" b="1" dirty="0"/>
              <a:t>Romans 10:13-15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365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C04A-D5D8-4146-A305-628F6419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4183"/>
          </a:xfr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Our Lord’s Concern for Lost Souls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B95C-E551-4C6E-8749-E3AD741A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918365"/>
          </a:xfrm>
        </p:spPr>
        <p:txBody>
          <a:bodyPr>
            <a:normAutofit/>
          </a:bodyPr>
          <a:lstStyle/>
          <a:p>
            <a:r>
              <a:rPr lang="en-US" sz="3200" b="1" dirty="0"/>
              <a:t>1 Timothy 1:15</a:t>
            </a:r>
          </a:p>
          <a:p>
            <a:r>
              <a:rPr lang="en-US" sz="3200" b="1" dirty="0"/>
              <a:t>Luke 19:10</a:t>
            </a:r>
          </a:p>
          <a:p>
            <a:r>
              <a:rPr lang="en-US" sz="3200" b="1"/>
              <a:t>Luke 15:4-7</a:t>
            </a:r>
            <a:endParaRPr lang="en-US" sz="3200" b="1" dirty="0"/>
          </a:p>
        </p:txBody>
      </p:sp>
      <p:pic>
        <p:nvPicPr>
          <p:cNvPr id="2050" name="Picture 2" descr="The Lost Sheep by Robert Barrett | Altus Fine Art">
            <a:extLst>
              <a:ext uri="{FF2B5EF4-FFF2-40B4-BE49-F238E27FC236}">
                <a16:creationId xmlns:a16="http://schemas.microsoft.com/office/drawing/2014/main" id="{A3D44C88-4CF9-4659-9CDF-40AB6144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76" y="3075709"/>
            <a:ext cx="4069773" cy="32558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7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C04A-D5D8-4146-A305-628F6419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4183"/>
          </a:xfr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Our Concern for Lost Souls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B95C-E551-4C6E-8749-E3AD741A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90134"/>
            <a:ext cx="4705350" cy="4172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“But we have this treasure in earthen vessels, that the excellence of the power may be of God </a:t>
            </a:r>
            <a:br>
              <a:rPr lang="en-US" sz="3200" b="1" dirty="0"/>
            </a:br>
            <a:r>
              <a:rPr lang="en-US" sz="3200" b="1" dirty="0"/>
              <a:t>and not of us.”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2 Corinthians 4:7</a:t>
            </a:r>
          </a:p>
        </p:txBody>
      </p:sp>
      <p:pic>
        <p:nvPicPr>
          <p:cNvPr id="1026" name="Picture 2" descr="The Production of Pottery | Department of Classics | University of Colorado  Boulder">
            <a:extLst>
              <a:ext uri="{FF2B5EF4-FFF2-40B4-BE49-F238E27FC236}">
                <a16:creationId xmlns:a16="http://schemas.microsoft.com/office/drawing/2014/main" id="{63281549-AADD-4EB2-B268-F696CAF8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7" y="2090134"/>
            <a:ext cx="2945823" cy="431268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C04A-D5D8-4146-A305-628F6419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4183"/>
          </a:xfr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Concern for Our Own Soul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B95C-E551-4C6E-8749-E3AD741A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1818"/>
            <a:ext cx="7886700" cy="5015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“When I say to the wicked, ‘O wicked man, you shall surely die!’ and you </a:t>
            </a:r>
            <a:r>
              <a:rPr lang="en-US" sz="3200" b="1" dirty="0">
                <a:highlight>
                  <a:srgbClr val="FFFF00"/>
                </a:highlight>
              </a:rPr>
              <a:t>do not speak to warn the wicked from his way</a:t>
            </a:r>
            <a:r>
              <a:rPr lang="en-US" sz="3200" b="1" dirty="0"/>
              <a:t>, that wicked man shall die in his iniquity; but </a:t>
            </a:r>
            <a:r>
              <a:rPr lang="en-US" sz="3200" b="1" dirty="0">
                <a:highlight>
                  <a:srgbClr val="FFFF00"/>
                </a:highlight>
              </a:rPr>
              <a:t>his blood I will require at your hand</a:t>
            </a:r>
            <a:r>
              <a:rPr lang="en-US" sz="3200" b="1" dirty="0"/>
              <a:t>. </a:t>
            </a:r>
          </a:p>
          <a:p>
            <a:pPr marL="0" indent="0">
              <a:buNone/>
            </a:pPr>
            <a:r>
              <a:rPr lang="en-US" sz="3200" b="1" dirty="0"/>
              <a:t>  Nevertheless </a:t>
            </a:r>
            <a:r>
              <a:rPr lang="en-US" sz="3200" b="1" dirty="0">
                <a:highlight>
                  <a:srgbClr val="FFFF00"/>
                </a:highlight>
              </a:rPr>
              <a:t>if you warn the wicked to turn from his way</a:t>
            </a:r>
            <a:r>
              <a:rPr lang="en-US" sz="3200" b="1" dirty="0"/>
              <a:t>, and he does not turn from his way, he shall die in his iniquity; but </a:t>
            </a:r>
            <a:r>
              <a:rPr lang="en-US" sz="3200" b="1" dirty="0">
                <a:highlight>
                  <a:srgbClr val="FFFF00"/>
                </a:highlight>
              </a:rPr>
              <a:t>you have delivered your soul</a:t>
            </a:r>
            <a:r>
              <a:rPr lang="en-US" sz="3200" b="1" dirty="0"/>
              <a:t>.”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Ezekiel 33:8-9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4085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A6EE6-3C0D-4312-A9B4-0ACCF2A2E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9382"/>
            <a:ext cx="7772400" cy="2341408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+mn-lt"/>
              </a:rPr>
              <a:t>Concern for </a:t>
            </a:r>
            <a:br>
              <a:rPr lang="en-US" sz="6600" b="1" dirty="0">
                <a:latin typeface="+mn-lt"/>
              </a:rPr>
            </a:br>
            <a:r>
              <a:rPr lang="en-US" sz="6600" b="1" dirty="0">
                <a:latin typeface="+mn-lt"/>
              </a:rPr>
              <a:t>Lost Souls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7D181-15A8-4187-B59A-10F4E28BE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546" y="3429000"/>
            <a:ext cx="6262256" cy="3179618"/>
          </a:xfrm>
        </p:spPr>
        <p:txBody>
          <a:bodyPr>
            <a:normAutofit/>
          </a:bodyPr>
          <a:lstStyle/>
          <a:p>
            <a:r>
              <a:rPr lang="en-US" sz="3200" b="1" dirty="0"/>
              <a:t>“For what profit is it to a man if he gains the whole world, and loses his own soul? Or what will a man give in exchange for his soul?”</a:t>
            </a:r>
            <a:endParaRPr lang="en-US" sz="1000" b="1" dirty="0"/>
          </a:p>
          <a:p>
            <a:r>
              <a:rPr lang="en-US" sz="2800" b="1" dirty="0"/>
              <a:t>Matthew 16:26</a:t>
            </a:r>
          </a:p>
        </p:txBody>
      </p:sp>
    </p:spTree>
    <p:extLst>
      <p:ext uri="{BB962C8B-B14F-4D97-AF65-F5344CB8AC3E}">
        <p14:creationId xmlns:p14="http://schemas.microsoft.com/office/powerpoint/2010/main" val="2377250603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232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3_Office Theme</vt:lpstr>
      <vt:lpstr>1_Office Theme</vt:lpstr>
      <vt:lpstr>Parallax</vt:lpstr>
      <vt:lpstr>PowerPoint Presentation</vt:lpstr>
      <vt:lpstr>Concern for  Lost Souls</vt:lpstr>
      <vt:lpstr>We Have a Responsibility</vt:lpstr>
      <vt:lpstr>Our Lord’s Concern for Lost Souls</vt:lpstr>
      <vt:lpstr>Our Concern for Lost Souls</vt:lpstr>
      <vt:lpstr>Concern for Our Own Soul</vt:lpstr>
      <vt:lpstr>Concern for  Lost Souls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121</cp:revision>
  <dcterms:created xsi:type="dcterms:W3CDTF">2008-03-16T18:22:36Z</dcterms:created>
  <dcterms:modified xsi:type="dcterms:W3CDTF">2022-02-20T20:51:12Z</dcterms:modified>
</cp:coreProperties>
</file>