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3"/>
  </p:notesMasterIdLst>
  <p:sldIdLst>
    <p:sldId id="259" r:id="rId3"/>
    <p:sldId id="256" r:id="rId4"/>
    <p:sldId id="257" r:id="rId5"/>
    <p:sldId id="260" r:id="rId6"/>
    <p:sldId id="261" r:id="rId7"/>
    <p:sldId id="262" r:id="rId8"/>
    <p:sldId id="644" r:id="rId9"/>
    <p:sldId id="263" r:id="rId10"/>
    <p:sldId id="645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2416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487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A2E4E-2226-4B26-9250-558E8BF211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168814"/>
          </a:xfrm>
        </p:spPr>
        <p:txBody>
          <a:bodyPr/>
          <a:lstStyle/>
          <a:p>
            <a:r>
              <a:rPr lang="en-US" b="1" dirty="0">
                <a:latin typeface="+mn-lt"/>
              </a:rPr>
              <a:t>How to Contribute to a Happy Marriage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92E27F-8A3D-4388-8A9F-884F3A09A0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9037" y="4031529"/>
            <a:ext cx="4523509" cy="1219344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Ephesians 4:25-32</a:t>
            </a:r>
          </a:p>
        </p:txBody>
      </p:sp>
      <p:pic>
        <p:nvPicPr>
          <p:cNvPr id="1028" name="Picture 4" descr="Happily Ever After 31&amp;quot; Foil Car Balloon Black Cursive Wedding Marriage Mr.  Mrs. 30625355889 | eBay">
            <a:extLst>
              <a:ext uri="{FF2B5EF4-FFF2-40B4-BE49-F238E27FC236}">
                <a16:creationId xmlns:a16="http://schemas.microsoft.com/office/drawing/2014/main" id="{75D8C2A8-81A5-4280-9B05-2EE1C2C11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959" y="3429000"/>
            <a:ext cx="2857500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6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2252-C239-4AF4-B858-94110F9D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7200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Don’t Lie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FF762-72E7-4807-929E-6406BDC41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“Therefore, putting away lying, ‘Let each </a:t>
            </a:r>
            <a:br>
              <a:rPr lang="en-US" sz="3200" b="1" dirty="0"/>
            </a:br>
            <a:r>
              <a:rPr lang="en-US" sz="3200" b="1" dirty="0"/>
              <a:t>one of you speak truth with his neighbor,’ </a:t>
            </a:r>
            <a:br>
              <a:rPr lang="en-US" sz="3200" b="1" dirty="0"/>
            </a:br>
            <a:r>
              <a:rPr lang="en-US" sz="3200" b="1" dirty="0"/>
              <a:t>for we are members of one another.”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Eph. 4:25</a:t>
            </a:r>
          </a:p>
        </p:txBody>
      </p:sp>
      <p:pic>
        <p:nvPicPr>
          <p:cNvPr id="3074" name="Picture 2" descr="45,662 Lie Illustrations &amp;amp; Clip Art - iStock">
            <a:extLst>
              <a:ext uri="{FF2B5EF4-FFF2-40B4-BE49-F238E27FC236}">
                <a16:creationId xmlns:a16="http://schemas.microsoft.com/office/drawing/2014/main" id="{E902EDDD-5094-4CD4-A04C-995EB99D0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677" y="3704359"/>
            <a:ext cx="2888673" cy="288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48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2252-C239-4AF4-B858-94110F9D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7200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Resolve Anger Quickly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FF762-72E7-4807-929E-6406BDC41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“‘Be angry, and do not sin’: </a:t>
            </a:r>
            <a:br>
              <a:rPr lang="en-US" sz="3200" b="1" dirty="0"/>
            </a:br>
            <a:r>
              <a:rPr lang="en-US" sz="3200" b="1" dirty="0"/>
              <a:t>do not let the sun go down on your wrath, </a:t>
            </a:r>
            <a:br>
              <a:rPr lang="en-US" sz="3200" b="1" dirty="0"/>
            </a:br>
            <a:r>
              <a:rPr lang="en-US" sz="3200" b="1" dirty="0"/>
              <a:t>nor give place to the devil.”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Eph. 4:26-27</a:t>
            </a:r>
          </a:p>
        </p:txBody>
      </p:sp>
      <p:pic>
        <p:nvPicPr>
          <p:cNvPr id="1026" name="Picture 2" descr="Soir clipart 11 » Clipart Station">
            <a:extLst>
              <a:ext uri="{FF2B5EF4-FFF2-40B4-BE49-F238E27FC236}">
                <a16:creationId xmlns:a16="http://schemas.microsoft.com/office/drawing/2014/main" id="{14AAE29C-F758-4B09-B0AD-64FCD6A95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241" y="3952009"/>
            <a:ext cx="3228109" cy="242108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980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2252-C239-4AF4-B858-94110F9D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Don’t Be the Relationship Thief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FF762-72E7-4807-929E-6406BDC41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1927"/>
            <a:ext cx="7886700" cy="4265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“Let him who stole steal no longer, but </a:t>
            </a:r>
            <a:br>
              <a:rPr lang="en-US" sz="3200" b="1" dirty="0"/>
            </a:br>
            <a:r>
              <a:rPr lang="en-US" sz="3200" b="1" dirty="0"/>
              <a:t>rather let him labor, working with his </a:t>
            </a:r>
            <a:br>
              <a:rPr lang="en-US" sz="3200" b="1" dirty="0"/>
            </a:br>
            <a:r>
              <a:rPr lang="en-US" sz="3200" b="1" dirty="0"/>
              <a:t>hands what is good, that he may have something to give him who has need.”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Eph. 4:28</a:t>
            </a:r>
          </a:p>
        </p:txBody>
      </p:sp>
      <p:pic>
        <p:nvPicPr>
          <p:cNvPr id="2050" name="Picture 2" descr="Scales Png - Golden Balance, Transparent Png - kindpng">
            <a:extLst>
              <a:ext uri="{FF2B5EF4-FFF2-40B4-BE49-F238E27FC236}">
                <a16:creationId xmlns:a16="http://schemas.microsoft.com/office/drawing/2014/main" id="{61B68530-A840-4A07-9EF4-9D7BEC90F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982" y="4525623"/>
            <a:ext cx="3084368" cy="196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3115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2252-C239-4AF4-B858-94110F9D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7200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Use Kind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FF762-72E7-4807-929E-6406BDC41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“Let no corrupt word proceed out of your mouth, but what is good for necessary edification, that it may impart grace to the hearers.”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Eph. 4:29</a:t>
            </a:r>
          </a:p>
        </p:txBody>
      </p:sp>
    </p:spTree>
    <p:extLst>
      <p:ext uri="{BB962C8B-B14F-4D97-AF65-F5344CB8AC3E}">
        <p14:creationId xmlns:p14="http://schemas.microsoft.com/office/powerpoint/2010/main" val="313623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2252-C239-4AF4-B858-94110F9D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7200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Use Kind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FF762-72E7-4807-929E-6406BDC41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“Pleasant words are like a honeycomb, sweetness to the soul and health to the bones” (Prov. 16:24).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“There is one who speaks like the piercings of a sword, but the tongue of the wise promotes health” (Prov. 12:18). </a:t>
            </a:r>
          </a:p>
        </p:txBody>
      </p:sp>
    </p:spTree>
    <p:extLst>
      <p:ext uri="{BB962C8B-B14F-4D97-AF65-F5344CB8AC3E}">
        <p14:creationId xmlns:p14="http://schemas.microsoft.com/office/powerpoint/2010/main" val="111950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2252-C239-4AF4-B858-94110F9D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7200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Forgive One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FF762-72E7-4807-929E-6406BDC41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“Let all bitterness, wrath, anger, clamor, and evil speaking be put away from you, with all malice. </a:t>
            </a:r>
          </a:p>
          <a:p>
            <a:pPr marL="0" indent="0">
              <a:buNone/>
            </a:pPr>
            <a:r>
              <a:rPr lang="en-US" sz="3200" b="1" dirty="0"/>
              <a:t>  And be kind to one another, tenderhearted, forgiving one another, even as God in Christ forgave you.”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Eph. 4:31-32</a:t>
            </a:r>
          </a:p>
        </p:txBody>
      </p:sp>
    </p:spTree>
    <p:extLst>
      <p:ext uri="{BB962C8B-B14F-4D97-AF65-F5344CB8AC3E}">
        <p14:creationId xmlns:p14="http://schemas.microsoft.com/office/powerpoint/2010/main" val="316367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F856C-AAA9-4469-BA48-60ECE9AED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to Contribute to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a Happy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1871E-B9CC-4BD2-BE5A-275E2550A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8909"/>
            <a:ext cx="7886700" cy="416805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Don’t Lie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Resolve Anger Quickly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Don’t Be the Relationship Thief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Use Kind Words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Forgive One Another</a:t>
            </a:r>
          </a:p>
        </p:txBody>
      </p:sp>
      <p:pic>
        <p:nvPicPr>
          <p:cNvPr id="4" name="Picture 4" descr="Happily Ever After 31&amp;quot; Foil Car Balloon Black Cursive Wedding Marriage Mr.  Mrs. 30625355889 | eBay">
            <a:extLst>
              <a:ext uri="{FF2B5EF4-FFF2-40B4-BE49-F238E27FC236}">
                <a16:creationId xmlns:a16="http://schemas.microsoft.com/office/drawing/2014/main" id="{7C9AA4B0-2991-441F-83C5-5F31EB78F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355" y="3671455"/>
            <a:ext cx="2587104" cy="2319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861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</TotalTime>
  <Words>298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How to Contribute to a Happy Marriage</vt:lpstr>
      <vt:lpstr>1. Don’t Lie</vt:lpstr>
      <vt:lpstr>2. Resolve Anger Quickly</vt:lpstr>
      <vt:lpstr>3. Don’t Be the Relationship Thief</vt:lpstr>
      <vt:lpstr>4. Use Kind Words</vt:lpstr>
      <vt:lpstr>4. Use Kind Words</vt:lpstr>
      <vt:lpstr>5. Forgive One Another</vt:lpstr>
      <vt:lpstr>How to Contribute to  a Happy Marriage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116</cp:revision>
  <dcterms:created xsi:type="dcterms:W3CDTF">2008-03-16T18:22:36Z</dcterms:created>
  <dcterms:modified xsi:type="dcterms:W3CDTF">2022-02-13T21:41:30Z</dcterms:modified>
</cp:coreProperties>
</file>