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  <p:sldMasterId id="2147483772" r:id="rId2"/>
  </p:sldMasterIdLst>
  <p:notesMasterIdLst>
    <p:notesMasterId r:id="rId12"/>
  </p:notesMasterIdLst>
  <p:sldIdLst>
    <p:sldId id="571" r:id="rId3"/>
    <p:sldId id="572" r:id="rId4"/>
    <p:sldId id="274" r:id="rId5"/>
    <p:sldId id="314" r:id="rId6"/>
    <p:sldId id="315" r:id="rId7"/>
    <p:sldId id="322" r:id="rId8"/>
    <p:sldId id="321" r:id="rId9"/>
    <p:sldId id="323" r:id="rId10"/>
    <p:sldId id="57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8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2/7/2022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845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9640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3171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5189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1548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97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135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588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2290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8490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578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B2291-DE2D-431C-8FE3-7550865DF5BF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6991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4897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50E2E9E-AAA6-4F72-A023-F33EFB4005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Zealous for Good Works</a:t>
            </a:r>
            <a:br>
              <a:rPr lang="en-US" b="1" dirty="0">
                <a:latin typeface="+mn-lt"/>
              </a:rPr>
            </a:br>
            <a:r>
              <a:rPr lang="en-US" sz="3600" b="1" dirty="0">
                <a:latin typeface="+mn-lt"/>
              </a:rPr>
              <a:t>Titus 2:14</a:t>
            </a:r>
          </a:p>
        </p:txBody>
      </p:sp>
      <p:pic>
        <p:nvPicPr>
          <p:cNvPr id="6" name="Picture 2" descr="28,587 Fire Flames Heat Background Photos - Free &amp; Royalty-Free Stock  Photos from Dreamstime">
            <a:extLst>
              <a:ext uri="{FF2B5EF4-FFF2-40B4-BE49-F238E27FC236}">
                <a16:creationId xmlns:a16="http://schemas.microsoft.com/office/drawing/2014/main" id="{C3509871-8CEB-4BC3-A503-E8489A7477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3" y="4426226"/>
            <a:ext cx="9131577" cy="248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1721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91755-FBB9-49BA-A2F6-C45EC63F3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What is Zeal?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BEC75-FBDD-4451-ABF7-A1F10E83E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“great energy or enthusiasm in </a:t>
            </a:r>
            <a:br>
              <a:rPr lang="en-US" b="1" dirty="0"/>
            </a:br>
            <a:r>
              <a:rPr lang="en-US" b="1" dirty="0"/>
              <a:t>pursuit of a cause or objective” </a:t>
            </a:r>
          </a:p>
          <a:p>
            <a:endParaRPr lang="en-US" b="1" dirty="0"/>
          </a:p>
          <a:p>
            <a:r>
              <a:rPr lang="en-US" b="1" dirty="0"/>
              <a:t>Translated from Greek </a:t>
            </a:r>
            <a:br>
              <a:rPr lang="en-US" b="1" dirty="0"/>
            </a:br>
            <a:r>
              <a:rPr lang="en-US" b="1" dirty="0"/>
              <a:t>word </a:t>
            </a:r>
            <a:r>
              <a:rPr lang="en-US" b="1" i="1" dirty="0" err="1"/>
              <a:t>zelos</a:t>
            </a:r>
            <a:r>
              <a:rPr lang="en-US" b="1" dirty="0"/>
              <a:t>.</a:t>
            </a:r>
          </a:p>
          <a:p>
            <a:r>
              <a:rPr lang="en-US" b="1" dirty="0"/>
              <a:t>“to be hot, or heat” </a:t>
            </a:r>
          </a:p>
        </p:txBody>
      </p:sp>
      <p:pic>
        <p:nvPicPr>
          <p:cNvPr id="1026" name="Picture 2" descr="Campfire clipart transparent - Clipart World">
            <a:extLst>
              <a:ext uri="{FF2B5EF4-FFF2-40B4-BE49-F238E27FC236}">
                <a16:creationId xmlns:a16="http://schemas.microsoft.com/office/drawing/2014/main" id="{AB51BFAD-CB64-4D2A-9AF5-8DD14A1450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2916" y="2965176"/>
            <a:ext cx="2253276" cy="3218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7873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19BFD50-E6D7-492F-ADD7-B48618908658}"/>
              </a:ext>
            </a:extLst>
          </p:cNvPr>
          <p:cNvSpPr/>
          <p:nvPr/>
        </p:nvSpPr>
        <p:spPr>
          <a:xfrm>
            <a:off x="304800" y="364843"/>
            <a:ext cx="8534400" cy="1158873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09D905-20C5-40EF-B980-3F15DEA8E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06691"/>
            <a:ext cx="7886700" cy="1048037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How We Treat Our Visitors</a:t>
            </a:r>
          </a:p>
        </p:txBody>
      </p:sp>
      <p:pic>
        <p:nvPicPr>
          <p:cNvPr id="3" name="Picture 2" descr="2 Ways To Retain Church Visitors In The New Year">
            <a:extLst>
              <a:ext uri="{FF2B5EF4-FFF2-40B4-BE49-F238E27FC236}">
                <a16:creationId xmlns:a16="http://schemas.microsoft.com/office/drawing/2014/main" id="{73B1E174-81E1-413B-9359-8051EA788A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3454" y="3666599"/>
            <a:ext cx="4405745" cy="2934226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Visitors | United Nations Church">
            <a:extLst>
              <a:ext uri="{FF2B5EF4-FFF2-40B4-BE49-F238E27FC236}">
                <a16:creationId xmlns:a16="http://schemas.microsoft.com/office/drawing/2014/main" id="{D2D4CE95-747F-40AA-88B3-6FA6626328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54543">
            <a:off x="587735" y="2556200"/>
            <a:ext cx="5641032" cy="210128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7959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Amazon.com: Kempf Welcome Outdoor Front Door Mat, 18&amp;quot; x 30&amp;quot; x 0.5&amp;quot; : Patio,  Lawn &amp;amp; Garden">
            <a:extLst>
              <a:ext uri="{FF2B5EF4-FFF2-40B4-BE49-F238E27FC236}">
                <a16:creationId xmlns:a16="http://schemas.microsoft.com/office/drawing/2014/main" id="{85BBA427-AEEE-49DF-8EAF-4EFD45D0B5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7415" y="4017331"/>
            <a:ext cx="4253345" cy="2489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1335504-15B6-40FB-AE4E-A355D1ED0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26365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What Visitors See and Hear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48418-9949-48C2-8246-4313A7E3A6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34836"/>
            <a:ext cx="7886700" cy="4542127"/>
          </a:xfrm>
        </p:spPr>
        <p:txBody>
          <a:bodyPr>
            <a:normAutofit/>
          </a:bodyPr>
          <a:lstStyle/>
          <a:p>
            <a:r>
              <a:rPr lang="en-US" sz="3200" b="1" dirty="0"/>
              <a:t>1 Corinthians 14:22-25</a:t>
            </a:r>
          </a:p>
          <a:p>
            <a:r>
              <a:rPr lang="en-US" sz="3200" b="1" dirty="0"/>
              <a:t>All things are to be done decently and in order (vs. 33, 40). </a:t>
            </a:r>
          </a:p>
          <a:p>
            <a:r>
              <a:rPr lang="en-US" sz="3200" b="1" dirty="0"/>
              <a:t>Our misbehavior in services can distract everyone – including our visitors. </a:t>
            </a:r>
          </a:p>
        </p:txBody>
      </p:sp>
    </p:spTree>
    <p:extLst>
      <p:ext uri="{BB962C8B-B14F-4D97-AF65-F5344CB8AC3E}">
        <p14:creationId xmlns:p14="http://schemas.microsoft.com/office/powerpoint/2010/main" val="25537141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35504-15B6-40FB-AE4E-A355D1ED0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26365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How Visitors Are Received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48418-9949-48C2-8246-4313A7E3A6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34836"/>
            <a:ext cx="7886700" cy="4542127"/>
          </a:xfrm>
        </p:spPr>
        <p:txBody>
          <a:bodyPr>
            <a:normAutofit/>
          </a:bodyPr>
          <a:lstStyle/>
          <a:p>
            <a:r>
              <a:rPr lang="en-US" sz="3200" b="1" dirty="0"/>
              <a:t>James 2:2-4</a:t>
            </a:r>
          </a:p>
        </p:txBody>
      </p:sp>
      <p:pic>
        <p:nvPicPr>
          <p:cNvPr id="4" name="Picture 2" descr="Amazon.com: Kempf Welcome Outdoor Front Door Mat, 18&amp;quot; x 30&amp;quot; x 0.5&amp;quot; : Patio,  Lawn &amp;amp; Garden">
            <a:extLst>
              <a:ext uri="{FF2B5EF4-FFF2-40B4-BE49-F238E27FC236}">
                <a16:creationId xmlns:a16="http://schemas.microsoft.com/office/drawing/2014/main" id="{6AC4982B-B901-47D1-BD89-76B5CFFABD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7415" y="4017331"/>
            <a:ext cx="4253345" cy="2489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0140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BEC599-2094-4555-8155-E0C337AF0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Did you know?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F9933-4074-45FF-AAA1-C797BDF202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Visitors form an opinion about…</a:t>
            </a:r>
          </a:p>
          <a:p>
            <a:r>
              <a:rPr lang="en-US" sz="3200" b="1" dirty="0"/>
              <a:t>whether or not a congregation is friendly,</a:t>
            </a:r>
          </a:p>
          <a:p>
            <a:r>
              <a:rPr lang="en-US" sz="3200" b="1" dirty="0"/>
              <a:t>whether or not they will return,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    within the first 2-10 minutes! </a:t>
            </a:r>
          </a:p>
        </p:txBody>
      </p:sp>
      <p:pic>
        <p:nvPicPr>
          <p:cNvPr id="1026" name="Picture 2" descr="Analogue stopwatch, Mega Minute | VWR">
            <a:extLst>
              <a:ext uri="{FF2B5EF4-FFF2-40B4-BE49-F238E27FC236}">
                <a16:creationId xmlns:a16="http://schemas.microsoft.com/office/drawing/2014/main" id="{F384918A-4AF3-49EB-A27C-F769461F69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4114" y="3484420"/>
            <a:ext cx="2162175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7477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35504-15B6-40FB-AE4E-A355D1ED0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26365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What Can You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48418-9949-48C2-8246-4313A7E3A6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34836"/>
            <a:ext cx="7886700" cy="4542127"/>
          </a:xfrm>
        </p:spPr>
        <p:txBody>
          <a:bodyPr>
            <a:normAutofit/>
          </a:bodyPr>
          <a:lstStyle/>
          <a:p>
            <a:r>
              <a:rPr lang="en-US" sz="3200" b="1" dirty="0"/>
              <a:t>Give them a personal welcome. </a:t>
            </a:r>
          </a:p>
          <a:p>
            <a:r>
              <a:rPr lang="en-US" sz="3200" b="1" dirty="0"/>
              <a:t>Help them. </a:t>
            </a:r>
          </a:p>
          <a:p>
            <a:r>
              <a:rPr lang="en-US" sz="3200" b="1" dirty="0"/>
              <a:t>Contribute to welcoming atmosphere. </a:t>
            </a:r>
          </a:p>
          <a:p>
            <a:r>
              <a:rPr lang="en-US" sz="3200" b="1" dirty="0"/>
              <a:t>Don’t embarrass them. </a:t>
            </a:r>
          </a:p>
          <a:p>
            <a:r>
              <a:rPr lang="en-US" sz="3200" b="1" dirty="0"/>
              <a:t>Get to know them. </a:t>
            </a:r>
          </a:p>
        </p:txBody>
      </p:sp>
      <p:pic>
        <p:nvPicPr>
          <p:cNvPr id="6" name="Picture 2" descr="Amazon.com: Kempf Welcome Outdoor Front Door Mat, 18&amp;quot; x 30&amp;quot; x 0.5&amp;quot; : Patio,  Lawn &amp;amp; Garden">
            <a:extLst>
              <a:ext uri="{FF2B5EF4-FFF2-40B4-BE49-F238E27FC236}">
                <a16:creationId xmlns:a16="http://schemas.microsoft.com/office/drawing/2014/main" id="{F2F81D0D-E987-4BB2-B3B1-8668104E94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7415" y="4017331"/>
            <a:ext cx="4253345" cy="2489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0641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5770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906</TotalTime>
  <Words>152</Words>
  <Application>Microsoft Office PowerPoint</Application>
  <PresentationFormat>On-screen Show (4:3)</PresentationFormat>
  <Paragraphs>25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3_Office Theme</vt:lpstr>
      <vt:lpstr>1_Office Theme</vt:lpstr>
      <vt:lpstr>PowerPoint Presentation</vt:lpstr>
      <vt:lpstr>Zealous for Good Works Titus 2:14</vt:lpstr>
      <vt:lpstr>What is Zeal?</vt:lpstr>
      <vt:lpstr>How We Treat Our Visitors</vt:lpstr>
      <vt:lpstr>1. What Visitors See and Hear</vt:lpstr>
      <vt:lpstr>2. How Visitors Are Received</vt:lpstr>
      <vt:lpstr>Did you know?</vt:lpstr>
      <vt:lpstr>What Can You Do?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116</cp:revision>
  <dcterms:created xsi:type="dcterms:W3CDTF">2008-03-16T18:22:36Z</dcterms:created>
  <dcterms:modified xsi:type="dcterms:W3CDTF">2022-02-07T14:31:50Z</dcterms:modified>
</cp:coreProperties>
</file>