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704" r:id="rId2"/>
  </p:sldMasterIdLst>
  <p:notesMasterIdLst>
    <p:notesMasterId r:id="rId11"/>
  </p:notesMasterIdLst>
  <p:sldIdLst>
    <p:sldId id="259" r:id="rId3"/>
    <p:sldId id="256" r:id="rId4"/>
    <p:sldId id="257" r:id="rId5"/>
    <p:sldId id="260" r:id="rId6"/>
    <p:sldId id="263" r:id="rId7"/>
    <p:sldId id="261" r:id="rId8"/>
    <p:sldId id="262" r:id="rId9"/>
    <p:sldId id="258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79" d="100"/>
          <a:sy n="79" d="100"/>
        </p:scale>
        <p:origin x="1158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2/7/2022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2/7/2022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748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2/7/2022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734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2/7/2022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860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2/7/2022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1035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2/7/2022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2795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2/7/2022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8829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2/7/2022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2765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2/7/2022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7051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2/7/2022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2879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2/7/2022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9822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2/7/2022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775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2/7/2022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557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2/7/2022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8031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2/7/2022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2944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2/7/2022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858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2/7/2022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627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2/7/2022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719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2/7/2022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274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2/7/2022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453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2/7/2022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122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2/7/2022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911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2/7/2022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066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3E935-E74D-413C-B2D3-A5CAFE25187B}" type="datetimeFigureOut">
              <a:rPr lang="en-US" smtClean="0"/>
              <a:t>2/7/2022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6691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0F119-1FF8-4546-B33C-D899D33F052B}" type="datetimeFigureOut">
              <a:rPr lang="en-US" smtClean="0"/>
              <a:t>2/7/2022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802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85881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8BDAEC-B9C5-4B15-9BA4-C10216BBE6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98460" y="1783959"/>
            <a:ext cx="3065480" cy="2889114"/>
          </a:xfrm>
        </p:spPr>
        <p:txBody>
          <a:bodyPr anchor="b">
            <a:normAutofit/>
          </a:bodyPr>
          <a:lstStyle/>
          <a:p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The Book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of</a:t>
            </a: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Life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724898-942F-49A7-92E2-AB30F036DB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98459" y="4946073"/>
            <a:ext cx="3065478" cy="952683"/>
          </a:xfrm>
        </p:spPr>
        <p:txBody>
          <a:bodyPr anchor="t">
            <a:normAutofit/>
          </a:bodyPr>
          <a:lstStyle/>
          <a:p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Exodus 32:30-33</a:t>
            </a:r>
          </a:p>
        </p:txBody>
      </p:sp>
      <p:sp>
        <p:nvSpPr>
          <p:cNvPr id="71" name="Freeform: Shape 70">
            <a:extLst>
              <a:ext uri="{FF2B5EF4-FFF2-40B4-BE49-F238E27FC236}">
                <a16:creationId xmlns:a16="http://schemas.microsoft.com/office/drawing/2014/main" id="{E49CC64F-7275-4E33-961B-0C5CDC4398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0" y="0"/>
            <a:ext cx="5391039" cy="6858000"/>
          </a:xfrm>
          <a:custGeom>
            <a:avLst/>
            <a:gdLst>
              <a:gd name="connsiteX0" fmla="*/ 7188051 w 7188051"/>
              <a:gd name="connsiteY0" fmla="*/ 6858000 h 6858000"/>
              <a:gd name="connsiteX1" fmla="*/ 108694 w 7188051"/>
              <a:gd name="connsiteY1" fmla="*/ 6858000 h 6858000"/>
              <a:gd name="connsiteX2" fmla="*/ 79127 w 7188051"/>
              <a:gd name="connsiteY2" fmla="*/ 6681235 h 6858000"/>
              <a:gd name="connsiteX3" fmla="*/ 0 w 7188051"/>
              <a:gd name="connsiteY3" fmla="*/ 5565888 h 6858000"/>
              <a:gd name="connsiteX4" fmla="*/ 2190696 w 7188051"/>
              <a:gd name="connsiteY4" fmla="*/ 145339 h 6858000"/>
              <a:gd name="connsiteX5" fmla="*/ 2339431 w 7188051"/>
              <a:gd name="connsiteY5" fmla="*/ 0 h 6858000"/>
              <a:gd name="connsiteX6" fmla="*/ 7188051 w 7188051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88051" h="6858000">
                <a:moveTo>
                  <a:pt x="7188051" y="6858000"/>
                </a:moveTo>
                <a:lnTo>
                  <a:pt x="108694" y="6858000"/>
                </a:lnTo>
                <a:lnTo>
                  <a:pt x="79127" y="6681235"/>
                </a:lnTo>
                <a:cubicBezTo>
                  <a:pt x="26981" y="6316967"/>
                  <a:pt x="0" y="5944579"/>
                  <a:pt x="0" y="5565888"/>
                </a:cubicBezTo>
                <a:cubicBezTo>
                  <a:pt x="0" y="3459953"/>
                  <a:pt x="834428" y="1548908"/>
                  <a:pt x="2190696" y="145339"/>
                </a:cubicBezTo>
                <a:lnTo>
                  <a:pt x="2339431" y="0"/>
                </a:lnTo>
                <a:lnTo>
                  <a:pt x="7188051" y="0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26" name="Picture 2" descr="What Is the Book of Life in the Bible?">
            <a:extLst>
              <a:ext uri="{FF2B5EF4-FFF2-40B4-BE49-F238E27FC236}">
                <a16:creationId xmlns:a16="http://schemas.microsoft.com/office/drawing/2014/main" id="{CE3C6125-55FC-4ECA-B615-38666A261B0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757" r="23594"/>
          <a:stretch/>
        </p:blipFill>
        <p:spPr bwMode="auto">
          <a:xfrm>
            <a:off x="20" y="10"/>
            <a:ext cx="5271352" cy="6857990"/>
          </a:xfrm>
          <a:custGeom>
            <a:avLst/>
            <a:gdLst/>
            <a:ahLst/>
            <a:cxnLst/>
            <a:rect l="l" t="t" r="r" b="b"/>
            <a:pathLst>
              <a:path w="7028495" h="6858000">
                <a:moveTo>
                  <a:pt x="0" y="0"/>
                </a:moveTo>
                <a:lnTo>
                  <a:pt x="6915668" y="0"/>
                </a:lnTo>
                <a:lnTo>
                  <a:pt x="6952411" y="219663"/>
                </a:lnTo>
                <a:cubicBezTo>
                  <a:pt x="7002551" y="569921"/>
                  <a:pt x="7028495" y="927986"/>
                  <a:pt x="7028495" y="1292112"/>
                </a:cubicBezTo>
                <a:cubicBezTo>
                  <a:pt x="7028495" y="3343346"/>
                  <a:pt x="6205186" y="5202289"/>
                  <a:pt x="4870994" y="6556512"/>
                </a:cubicBezTo>
                <a:lnTo>
                  <a:pt x="4556185" y="6858000"/>
                </a:lnTo>
                <a:lnTo>
                  <a:pt x="0" y="6858000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612011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074223-88FA-42C2-B80F-F179DEEB7A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Importance of Being in the Book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68D45B-93F2-4669-9629-6462821D9D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Only those names found in the Book of Life can enter Heaven - </a:t>
            </a:r>
            <a:r>
              <a:rPr lang="en-US" sz="3200" b="1" dirty="0">
                <a:solidFill>
                  <a:srgbClr val="C00000"/>
                </a:solidFill>
              </a:rPr>
              <a:t>Rev. 21:27 </a:t>
            </a:r>
          </a:p>
          <a:p>
            <a:r>
              <a:rPr lang="en-US" sz="3200" b="1" dirty="0"/>
              <a:t>Those not found in the Book of Life are cast into Hell - </a:t>
            </a:r>
            <a:r>
              <a:rPr lang="en-US" sz="3200" b="1" dirty="0">
                <a:solidFill>
                  <a:srgbClr val="C00000"/>
                </a:solidFill>
              </a:rPr>
              <a:t>Rev. 20:12-15 </a:t>
            </a:r>
          </a:p>
        </p:txBody>
      </p:sp>
    </p:spTree>
    <p:extLst>
      <p:ext uri="{BB962C8B-B14F-4D97-AF65-F5344CB8AC3E}">
        <p14:creationId xmlns:p14="http://schemas.microsoft.com/office/powerpoint/2010/main" val="1665315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074223-88FA-42C2-B80F-F179DEEB7A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How Our Names Get Written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in the Book of Life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68D45B-93F2-4669-9629-6462821D9D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70363"/>
            <a:ext cx="7886700" cy="4306599"/>
          </a:xfrm>
        </p:spPr>
        <p:txBody>
          <a:bodyPr>
            <a:normAutofit/>
          </a:bodyPr>
          <a:lstStyle/>
          <a:p>
            <a:r>
              <a:rPr lang="en-US" sz="3200" b="1" dirty="0"/>
              <a:t>Contains the names of the saved, so we must be saved to be in the book! </a:t>
            </a:r>
          </a:p>
          <a:p>
            <a:endParaRPr lang="en-US" sz="800" b="1" dirty="0"/>
          </a:p>
          <a:p>
            <a:pPr lvl="1"/>
            <a:r>
              <a:rPr lang="en-US" sz="3200" b="1" dirty="0"/>
              <a:t>Believe - </a:t>
            </a:r>
            <a:r>
              <a:rPr lang="en-US" sz="3200" b="1" dirty="0">
                <a:solidFill>
                  <a:srgbClr val="C00000"/>
                </a:solidFill>
              </a:rPr>
              <a:t>John 8:24</a:t>
            </a:r>
          </a:p>
          <a:p>
            <a:pPr lvl="1"/>
            <a:r>
              <a:rPr lang="en-US" sz="3200" b="1" dirty="0"/>
              <a:t>Repent - </a:t>
            </a:r>
            <a:r>
              <a:rPr lang="en-US" sz="3200" b="1" dirty="0">
                <a:solidFill>
                  <a:srgbClr val="C00000"/>
                </a:solidFill>
              </a:rPr>
              <a:t>Luke 13:3</a:t>
            </a:r>
          </a:p>
          <a:p>
            <a:pPr lvl="1"/>
            <a:r>
              <a:rPr lang="en-US" sz="3200" b="1" dirty="0"/>
              <a:t>Confess our faith - </a:t>
            </a:r>
            <a:r>
              <a:rPr lang="en-US" sz="3200" b="1" dirty="0">
                <a:solidFill>
                  <a:srgbClr val="C00000"/>
                </a:solidFill>
              </a:rPr>
              <a:t>Rom. 10:9-10 </a:t>
            </a:r>
          </a:p>
          <a:p>
            <a:pPr lvl="1"/>
            <a:r>
              <a:rPr lang="en-US" sz="3200" b="1" dirty="0"/>
              <a:t>Baptized - </a:t>
            </a:r>
            <a:r>
              <a:rPr lang="en-US" sz="3200" b="1" dirty="0">
                <a:solidFill>
                  <a:srgbClr val="C00000"/>
                </a:solidFill>
              </a:rPr>
              <a:t>Mark 16:16 </a:t>
            </a:r>
          </a:p>
        </p:txBody>
      </p:sp>
    </p:spTree>
    <p:extLst>
      <p:ext uri="{BB962C8B-B14F-4D97-AF65-F5344CB8AC3E}">
        <p14:creationId xmlns:p14="http://schemas.microsoft.com/office/powerpoint/2010/main" val="4107870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074223-88FA-42C2-B80F-F179DEEB7A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Names Removed from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the Book of Life?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68D45B-93F2-4669-9629-6462821D9D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189018"/>
            <a:ext cx="7886700" cy="39879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“Yet now, if You will forgive their sin — but if not, I pray, </a:t>
            </a:r>
            <a:r>
              <a:rPr lang="en-US" sz="3200" b="1" dirty="0">
                <a:highlight>
                  <a:srgbClr val="FFFF00"/>
                </a:highlight>
              </a:rPr>
              <a:t>blot me out</a:t>
            </a:r>
            <a:r>
              <a:rPr lang="en-US" sz="3200" b="1" dirty="0"/>
              <a:t> of Your book which You have written” (Ex. 32:32). </a:t>
            </a:r>
          </a:p>
          <a:p>
            <a:pPr marL="0" indent="0">
              <a:buNone/>
            </a:pPr>
            <a:endParaRPr lang="en-US" sz="900" b="1" dirty="0"/>
          </a:p>
          <a:p>
            <a:pPr marL="0" indent="0">
              <a:buNone/>
            </a:pPr>
            <a:r>
              <a:rPr lang="en-US" sz="3200" b="1" dirty="0"/>
              <a:t>“He who overcomes shall be clothed in white garments, and I </a:t>
            </a:r>
            <a:r>
              <a:rPr lang="en-US" sz="3200" b="1" dirty="0">
                <a:highlight>
                  <a:srgbClr val="FFFF00"/>
                </a:highlight>
              </a:rPr>
              <a:t>will not blot out his name</a:t>
            </a:r>
            <a:r>
              <a:rPr lang="en-US" sz="3200" b="1" dirty="0"/>
              <a:t> from the Book of Life; but I will confess his name before My Father and before His angels” (Rev. 3:5). </a:t>
            </a:r>
          </a:p>
        </p:txBody>
      </p:sp>
    </p:spTree>
    <p:extLst>
      <p:ext uri="{BB962C8B-B14F-4D97-AF65-F5344CB8AC3E}">
        <p14:creationId xmlns:p14="http://schemas.microsoft.com/office/powerpoint/2010/main" val="1929726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074223-88FA-42C2-B80F-F179DEEB7A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0073" y="314333"/>
            <a:ext cx="2336222" cy="1916249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Wax Tablets</a:t>
            </a:r>
          </a:p>
        </p:txBody>
      </p:sp>
      <p:pic>
        <p:nvPicPr>
          <p:cNvPr id="2054" name="Picture 6" descr="Wax Tablets — Diane Savona">
            <a:extLst>
              <a:ext uri="{FF2B5EF4-FFF2-40B4-BE49-F238E27FC236}">
                <a16:creationId xmlns:a16="http://schemas.microsoft.com/office/drawing/2014/main" id="{D474C0BA-4589-4C71-8476-9EC8DA88BB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060" y="461822"/>
            <a:ext cx="5835079" cy="377558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>
            <a:extLst>
              <a:ext uri="{FF2B5EF4-FFF2-40B4-BE49-F238E27FC236}">
                <a16:creationId xmlns:a16="http://schemas.microsoft.com/office/drawing/2014/main" id="{673AB26A-28C7-4046-94B4-A4B59AA0AA2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43" t="3666" r="5325"/>
          <a:stretch/>
        </p:blipFill>
        <p:spPr bwMode="auto">
          <a:xfrm>
            <a:off x="3150570" y="3684048"/>
            <a:ext cx="5835080" cy="3090821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3949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074223-88FA-42C2-B80F-F179DEEB7A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Names Removed from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the Book of Life?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68D45B-93F2-4669-9629-6462821D9D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81199"/>
            <a:ext cx="7886700" cy="4195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Crucifying the Lord.</a:t>
            </a:r>
          </a:p>
          <a:p>
            <a:pPr lvl="1"/>
            <a:r>
              <a:rPr lang="en-US" sz="3200" b="1" dirty="0">
                <a:solidFill>
                  <a:srgbClr val="C00000"/>
                </a:solidFill>
              </a:rPr>
              <a:t>Psalm 69:28; Heb. 6:4-6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Tampering with God’s word.</a:t>
            </a:r>
          </a:p>
          <a:p>
            <a:pPr lvl="1"/>
            <a:r>
              <a:rPr lang="en-US" sz="3200" b="1" dirty="0">
                <a:solidFill>
                  <a:srgbClr val="C00000"/>
                </a:solidFill>
              </a:rPr>
              <a:t>Rev. 22:18-19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Failing to overcome. </a:t>
            </a:r>
          </a:p>
          <a:p>
            <a:pPr lvl="1"/>
            <a:r>
              <a:rPr lang="en-US" sz="3200" b="1" dirty="0">
                <a:solidFill>
                  <a:srgbClr val="C00000"/>
                </a:solidFill>
              </a:rPr>
              <a:t>Rev. 3:5 </a:t>
            </a:r>
          </a:p>
        </p:txBody>
      </p:sp>
    </p:spTree>
    <p:extLst>
      <p:ext uri="{BB962C8B-B14F-4D97-AF65-F5344CB8AC3E}">
        <p14:creationId xmlns:p14="http://schemas.microsoft.com/office/powerpoint/2010/main" val="3414816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 dir="in"/>
      </p:transition>
    </mc:Choice>
    <mc:Fallback xmlns="">
      <p:transition spd="slow">
        <p:split orient="vert" dir="in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83546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1057</TotalTime>
  <Words>215</Words>
  <Application>Microsoft Office PowerPoint</Application>
  <PresentationFormat>On-screen Show (4:3)</PresentationFormat>
  <Paragraphs>24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2_Office Theme</vt:lpstr>
      <vt:lpstr>3_Office Theme</vt:lpstr>
      <vt:lpstr>PowerPoint Presentation</vt:lpstr>
      <vt:lpstr>The Book of Life</vt:lpstr>
      <vt:lpstr>Importance of Being in the Book</vt:lpstr>
      <vt:lpstr>How Our Names Get Written  in the Book of Life</vt:lpstr>
      <vt:lpstr>Names Removed from  the Book of Life? </vt:lpstr>
      <vt:lpstr>Wax Tablets</vt:lpstr>
      <vt:lpstr>Names Removed from  the Book of Life? 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115</cp:revision>
  <dcterms:created xsi:type="dcterms:W3CDTF">2008-03-16T18:22:36Z</dcterms:created>
  <dcterms:modified xsi:type="dcterms:W3CDTF">2022-02-07T14:32:40Z</dcterms:modified>
</cp:coreProperties>
</file>