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2"/>
  </p:notesMasterIdLst>
  <p:sldIdLst>
    <p:sldId id="595" r:id="rId3"/>
    <p:sldId id="596" r:id="rId4"/>
    <p:sldId id="274" r:id="rId5"/>
    <p:sldId id="302" r:id="rId6"/>
    <p:sldId id="597" r:id="rId7"/>
    <p:sldId id="313" r:id="rId8"/>
    <p:sldId id="295" r:id="rId9"/>
    <p:sldId id="304" r:id="rId10"/>
    <p:sldId id="59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5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9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60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24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80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60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34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5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57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91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35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89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0E2E9E-AAA6-4F72-A023-F33EFB40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Zealous for Good Works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Titus 2:14</a:t>
            </a:r>
          </a:p>
        </p:txBody>
      </p:sp>
      <p:pic>
        <p:nvPicPr>
          <p:cNvPr id="6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C3509871-8CEB-4BC3-A503-E8489A747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ayer Hub | OM.org">
            <a:extLst>
              <a:ext uri="{FF2B5EF4-FFF2-40B4-BE49-F238E27FC236}">
                <a16:creationId xmlns:a16="http://schemas.microsoft.com/office/drawing/2014/main" id="{B59DB6EA-101D-4814-9076-1C3E8435C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40834D-1C72-471C-BCE7-9BAB7752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071" y="988591"/>
            <a:ext cx="4483677" cy="2087129"/>
          </a:xfrm>
        </p:spPr>
        <p:txBody>
          <a:bodyPr>
            <a:normAutofit/>
          </a:bodyPr>
          <a:lstStyle/>
          <a:p>
            <a:pPr algn="r"/>
            <a:r>
              <a:rPr lang="en-US" sz="80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47765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James 5:16 </a:t>
            </a:r>
            <a:r>
              <a:rPr lang="en-US" sz="3600" b="1" dirty="0"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r>
              <a:rPr lang="en-US" sz="3200" b="1" dirty="0"/>
              <a:t>“The effectual fervent prayer of a righteous man </a:t>
            </a:r>
            <a:r>
              <a:rPr lang="en-US" sz="3200" b="1" dirty="0" err="1"/>
              <a:t>availeth</a:t>
            </a:r>
            <a:r>
              <a:rPr lang="en-US" sz="3200" b="1" dirty="0"/>
              <a:t> much” (KJV). </a:t>
            </a:r>
          </a:p>
          <a:p>
            <a:r>
              <a:rPr lang="en-US" sz="3200" b="1" dirty="0"/>
              <a:t>“</a:t>
            </a: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effective, fervent prayer of a righteous man avails much</a:t>
            </a:r>
            <a:r>
              <a:rPr lang="en-US" sz="3200" b="1" dirty="0"/>
              <a:t>” (NKJV). </a:t>
            </a:r>
          </a:p>
          <a:p>
            <a:r>
              <a:rPr lang="en-US" sz="3200" b="1" dirty="0"/>
              <a:t>“The prayer of a righteous person has great power as it is working” (ESV).</a:t>
            </a:r>
          </a:p>
          <a:p>
            <a:endParaRPr lang="en-US" sz="3200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16892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91961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James 5:16 </a:t>
            </a:r>
            <a:r>
              <a:rPr lang="en-US" sz="3600" b="1" dirty="0"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r>
              <a:rPr lang="en-US" sz="3200" b="1" dirty="0"/>
              <a:t>“</a:t>
            </a:r>
            <a:r>
              <a:rPr lang="en-US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effective, fervent”</a:t>
            </a:r>
            <a:r>
              <a:rPr lang="en-US" sz="3200" b="1" dirty="0"/>
              <a:t> </a:t>
            </a:r>
          </a:p>
          <a:p>
            <a:pPr lvl="1"/>
            <a:r>
              <a:rPr lang="en-US" sz="3200" b="1" i="1" dirty="0" err="1"/>
              <a:t>energeo</a:t>
            </a:r>
            <a:endParaRPr lang="en-US" sz="3200" b="1" i="1" dirty="0"/>
          </a:p>
          <a:p>
            <a:pPr lvl="1"/>
            <a:r>
              <a:rPr lang="en-US" sz="3200" b="1" dirty="0"/>
              <a:t>“to be active, efficient” (Strong)</a:t>
            </a:r>
          </a:p>
          <a:p>
            <a:pPr lvl="1"/>
            <a:r>
              <a:rPr lang="en-US" sz="3200" b="1" dirty="0"/>
              <a:t>“to be operative, be at work, put forth power” (Thayer).</a:t>
            </a:r>
          </a:p>
          <a:p>
            <a:endParaRPr lang="en-US" sz="3200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5" name="Picture 2" descr="Campfire clipart transparent - Clipart World">
            <a:extLst>
              <a:ext uri="{FF2B5EF4-FFF2-40B4-BE49-F238E27FC236}">
                <a16:creationId xmlns:a16="http://schemas.microsoft.com/office/drawing/2014/main" id="{0007B1C3-C38D-4BF3-8A0D-EC4FE1EF7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06" y="3810000"/>
            <a:ext cx="1952843" cy="278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88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Members of the early church were zealously devoted to prayer.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588BA-1432-4A5E-8C67-D7D15688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9635"/>
            <a:ext cx="7886700" cy="4237327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1:14 </a:t>
            </a:r>
            <a:r>
              <a:rPr lang="en-US" b="1" dirty="0"/>
              <a:t>– between ascension and Pentecost.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2:42 </a:t>
            </a:r>
            <a:r>
              <a:rPr lang="en-US" b="1" dirty="0"/>
              <a:t>– the newborn church.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4:24-31 </a:t>
            </a:r>
            <a:r>
              <a:rPr lang="en-US" b="1" dirty="0"/>
              <a:t>– in the face of opposition.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6:2-4 </a:t>
            </a:r>
            <a:r>
              <a:rPr lang="en-US" b="1" dirty="0"/>
              <a:t>– the apostles continued in prayer.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12:5, 12 </a:t>
            </a:r>
            <a:r>
              <a:rPr lang="en-US" b="1" dirty="0"/>
              <a:t>– church prayed for Peter.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13:2-3 </a:t>
            </a:r>
            <a:r>
              <a:rPr lang="en-US" b="1" dirty="0"/>
              <a:t>– before sending Paul and Barnabas.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Acts 14:21-23 </a:t>
            </a:r>
            <a:r>
              <a:rPr lang="en-US" b="1" dirty="0"/>
              <a:t>– strengthening and organizing. </a:t>
            </a:r>
          </a:p>
        </p:txBody>
      </p:sp>
    </p:spTree>
    <p:extLst>
      <p:ext uri="{BB962C8B-B14F-4D97-AF65-F5344CB8AC3E}">
        <p14:creationId xmlns:p14="http://schemas.microsoft.com/office/powerpoint/2010/main" val="174212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ED0F-EFE2-40A4-B473-1C701430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Christians and Churches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can pray for…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CCF3-7DE8-4444-8E29-E4A4B1424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8754"/>
            <a:ext cx="7886700" cy="335597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Open doors for spreading the gospel -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C00000"/>
                </a:solidFill>
              </a:rPr>
              <a:t>				Col. 4:3; Rom. 10:1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Those preaching the gospel - </a:t>
            </a:r>
            <a:r>
              <a:rPr lang="en-US" sz="3200" b="1" dirty="0">
                <a:solidFill>
                  <a:srgbClr val="C00000"/>
                </a:solidFill>
              </a:rPr>
              <a:t>Col. 4:4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The sick - </a:t>
            </a:r>
            <a:r>
              <a:rPr lang="en-US" sz="3200" b="1" dirty="0">
                <a:solidFill>
                  <a:srgbClr val="C00000"/>
                </a:solidFill>
              </a:rPr>
              <a:t>James 5:14-16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Our enemies - </a:t>
            </a:r>
            <a:r>
              <a:rPr lang="en-US" sz="3200" b="1" dirty="0">
                <a:solidFill>
                  <a:srgbClr val="C00000"/>
                </a:solidFill>
              </a:rPr>
              <a:t>Matt. 5:43-44</a:t>
            </a:r>
            <a:endParaRPr lang="en-US" sz="3200" b="1" dirty="0"/>
          </a:p>
          <a:p>
            <a:pPr>
              <a:spcBef>
                <a:spcPts val="0"/>
              </a:spcBef>
            </a:pPr>
            <a:r>
              <a:rPr lang="en-US" sz="3200" b="1" dirty="0"/>
              <a:t>Government leaders - </a:t>
            </a:r>
            <a:r>
              <a:rPr lang="en-US" sz="3200" b="1" dirty="0">
                <a:solidFill>
                  <a:srgbClr val="C00000"/>
                </a:solidFill>
              </a:rPr>
              <a:t>1 Tim. 2:1-2</a:t>
            </a:r>
          </a:p>
        </p:txBody>
      </p:sp>
      <p:pic>
        <p:nvPicPr>
          <p:cNvPr id="1028" name="Picture 4" descr="PRAY with prayer hands emoji: black, blue, yellow&amp;quot; Poster by marybrand23 |  Redbubble">
            <a:extLst>
              <a:ext uri="{FF2B5EF4-FFF2-40B4-BE49-F238E27FC236}">
                <a16:creationId xmlns:a16="http://schemas.microsoft.com/office/drawing/2014/main" id="{D34CAE31-6A4C-4C96-AA4F-6E86E9D9B8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6" t="30505" r="1783" b="30909"/>
          <a:stretch/>
        </p:blipFill>
        <p:spPr bwMode="auto">
          <a:xfrm>
            <a:off x="5846617" y="5087994"/>
            <a:ext cx="2860965" cy="151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59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77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250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3_Office Theme</vt:lpstr>
      <vt:lpstr>1_Office Theme</vt:lpstr>
      <vt:lpstr>PowerPoint Presentation</vt:lpstr>
      <vt:lpstr>Zealous for Good Works Titus 2:14</vt:lpstr>
      <vt:lpstr>What is Zeal?</vt:lpstr>
      <vt:lpstr>Prayer</vt:lpstr>
      <vt:lpstr>James 5:16 b</vt:lpstr>
      <vt:lpstr>James 5:16 b</vt:lpstr>
      <vt:lpstr>Members of the early church were zealously devoted to prayer. </vt:lpstr>
      <vt:lpstr>Christians and Churches  can pray for…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111</cp:revision>
  <dcterms:created xsi:type="dcterms:W3CDTF">2008-03-16T18:22:36Z</dcterms:created>
  <dcterms:modified xsi:type="dcterms:W3CDTF">2022-01-23T20:34:52Z</dcterms:modified>
</cp:coreProperties>
</file>