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72" r:id="rId2"/>
  </p:sldMasterIdLst>
  <p:notesMasterIdLst>
    <p:notesMasterId r:id="rId18"/>
  </p:notesMasterIdLst>
  <p:sldIdLst>
    <p:sldId id="590" r:id="rId3"/>
    <p:sldId id="595" r:id="rId4"/>
    <p:sldId id="274" r:id="rId5"/>
    <p:sldId id="302" r:id="rId6"/>
    <p:sldId id="596" r:id="rId7"/>
    <p:sldId id="306" r:id="rId8"/>
    <p:sldId id="307" r:id="rId9"/>
    <p:sldId id="310" r:id="rId10"/>
    <p:sldId id="295" r:id="rId11"/>
    <p:sldId id="311" r:id="rId12"/>
    <p:sldId id="312" r:id="rId13"/>
    <p:sldId id="275" r:id="rId14"/>
    <p:sldId id="304" r:id="rId15"/>
    <p:sldId id="301" r:id="rId16"/>
    <p:sldId id="5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85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190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687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47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25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69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27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46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52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5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5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9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28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1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96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45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67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96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46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10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09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22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485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55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450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7483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early church engaged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in this good work.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54963"/>
            <a:ext cx="7886700" cy="402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“And they </a:t>
            </a:r>
            <a:r>
              <a:rPr lang="en-US" sz="3600" b="1" dirty="0">
                <a:highlight>
                  <a:srgbClr val="FFFF00"/>
                </a:highlight>
              </a:rPr>
              <a:t>continued steadfastly in the apostles’ doctrine and fellowship</a:t>
            </a:r>
            <a:r>
              <a:rPr lang="en-US" sz="3600" b="1" dirty="0"/>
              <a:t>, in the breaking of bread, and in prayers.”</a:t>
            </a:r>
          </a:p>
          <a:p>
            <a:pPr marL="0" indent="0" algn="ctr">
              <a:buNone/>
            </a:pPr>
            <a:r>
              <a:rPr lang="en-US" sz="3600" b="1" dirty="0"/>
              <a:t>Acts 2:42 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466653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0F18D-9CD6-49F4-8377-CBE1C1E24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i="1" dirty="0">
                <a:latin typeface="+mn-lt"/>
              </a:rPr>
              <a:t>Barnabas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4D115-820B-4A72-80F8-7B8624E8D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Stood out to the apostles - </a:t>
            </a:r>
            <a:r>
              <a:rPr lang="en-US" sz="3200" b="1" dirty="0">
                <a:solidFill>
                  <a:srgbClr val="C00000"/>
                </a:solidFill>
              </a:rPr>
              <a:t>Acts 4:36</a:t>
            </a:r>
          </a:p>
          <a:p>
            <a:r>
              <a:rPr lang="en-US" sz="3200" b="1" dirty="0"/>
              <a:t>He encouraged congregations. </a:t>
            </a:r>
          </a:p>
          <a:p>
            <a:pPr lvl="1"/>
            <a:r>
              <a:rPr lang="en-US" sz="2800" b="1" dirty="0"/>
              <a:t>Antioch of Syria - </a:t>
            </a:r>
            <a:r>
              <a:rPr lang="en-US" sz="2800" b="1" dirty="0">
                <a:solidFill>
                  <a:srgbClr val="C00000"/>
                </a:solidFill>
              </a:rPr>
              <a:t>Acts 11:19-26</a:t>
            </a:r>
          </a:p>
          <a:p>
            <a:pPr lvl="1"/>
            <a:r>
              <a:rPr lang="en-US" sz="2800" b="1" dirty="0"/>
              <a:t>Lystra, Iconium, Antioch - </a:t>
            </a:r>
            <a:r>
              <a:rPr lang="en-US" sz="2800" b="1" dirty="0">
                <a:solidFill>
                  <a:srgbClr val="C00000"/>
                </a:solidFill>
              </a:rPr>
              <a:t>Acts 14:21-22</a:t>
            </a:r>
          </a:p>
          <a:p>
            <a:r>
              <a:rPr lang="en-US" sz="3200" b="1" dirty="0"/>
              <a:t>He encouraged individuals. </a:t>
            </a:r>
          </a:p>
          <a:p>
            <a:pPr lvl="1"/>
            <a:r>
              <a:rPr lang="en-US" sz="2800" b="1" dirty="0"/>
              <a:t>Saul of Tarsus - </a:t>
            </a:r>
            <a:r>
              <a:rPr lang="en-US" sz="2800" b="1" dirty="0">
                <a:solidFill>
                  <a:srgbClr val="C00000"/>
                </a:solidFill>
              </a:rPr>
              <a:t>Acts 9:26-27</a:t>
            </a:r>
          </a:p>
          <a:p>
            <a:pPr lvl="1"/>
            <a:r>
              <a:rPr lang="en-US" sz="2800" b="1" dirty="0"/>
              <a:t>John Mark - </a:t>
            </a:r>
            <a:r>
              <a:rPr lang="en-US" sz="2800" b="1" dirty="0">
                <a:solidFill>
                  <a:srgbClr val="C00000"/>
                </a:solidFill>
              </a:rPr>
              <a:t>Acts 15:36-39</a:t>
            </a:r>
          </a:p>
        </p:txBody>
      </p:sp>
    </p:spTree>
    <p:extLst>
      <p:ext uri="{BB962C8B-B14F-4D97-AF65-F5344CB8AC3E}">
        <p14:creationId xmlns:p14="http://schemas.microsoft.com/office/powerpoint/2010/main" val="23268531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ED0F-EFE2-40A4-B473-1C701430B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Ways We Can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Encourage Our Brethren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DCCF3-7DE8-4444-8E29-E4A4B142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8754"/>
            <a:ext cx="7886700" cy="466724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Live right, set a good example.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Admonishing one another in our congregational singing. </a:t>
            </a:r>
            <a:endParaRPr lang="en-US" sz="3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3388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ED0F-EFE2-40A4-B473-1C701430B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Ways We Can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Encourage Our Brethren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DCCF3-7DE8-4444-8E29-E4A4B142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8754"/>
            <a:ext cx="7886700" cy="466724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Offer words of praise for the efforts and improvements shown by individuals. 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Encourage young parents, teenagers, college students, etc. 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Encourage those who are older. 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Help other Christians to grow and be stronger spiritually. 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Take an interest in those who appear to be overlooked, left out, discouraged. </a:t>
            </a:r>
          </a:p>
        </p:txBody>
      </p:sp>
    </p:spTree>
    <p:extLst>
      <p:ext uri="{BB962C8B-B14F-4D97-AF65-F5344CB8AC3E}">
        <p14:creationId xmlns:p14="http://schemas.microsoft.com/office/powerpoint/2010/main" val="196659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1DAAB0-1915-4F77-BE5B-1B08C33C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140035"/>
            <a:ext cx="7886700" cy="14962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Let’s follow the example of the early church and be zealous about encouraging and building up one another.</a:t>
            </a:r>
          </a:p>
        </p:txBody>
      </p:sp>
      <p:pic>
        <p:nvPicPr>
          <p:cNvPr id="1028" name="Picture 4" descr="How to Reach More People Through Texting - OutreachMagazine.com">
            <a:extLst>
              <a:ext uri="{FF2B5EF4-FFF2-40B4-BE49-F238E27FC236}">
                <a16:creationId xmlns:a16="http://schemas.microsoft.com/office/drawing/2014/main" id="{38981333-51AE-49E3-B1FE-FB8131DB51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7"/>
          <a:stretch/>
        </p:blipFill>
        <p:spPr bwMode="auto">
          <a:xfrm>
            <a:off x="422564" y="221673"/>
            <a:ext cx="4167519" cy="2601623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Gratitude with Grace: How to Write A Thank You Card">
            <a:extLst>
              <a:ext uri="{FF2B5EF4-FFF2-40B4-BE49-F238E27FC236}">
                <a16:creationId xmlns:a16="http://schemas.microsoft.com/office/drawing/2014/main" id="{388D11D7-F2A6-4435-AB12-B253E2718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083" y="221673"/>
            <a:ext cx="4149436" cy="261068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at which is recognized will be repeated, so encourage repeatable actions!">
            <a:extLst>
              <a:ext uri="{FF2B5EF4-FFF2-40B4-BE49-F238E27FC236}">
                <a16:creationId xmlns:a16="http://schemas.microsoft.com/office/drawing/2014/main" id="{B7B03824-9F9B-41F0-B6A9-191748D20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95956"/>
            <a:ext cx="3810000" cy="254317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887663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70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0E2E9E-AAA6-4F72-A023-F33EFB4005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Zealous for Good Works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latin typeface="+mn-lt"/>
              </a:rPr>
              <a:t>Titus 2:14</a:t>
            </a:r>
          </a:p>
        </p:txBody>
      </p:sp>
      <p:pic>
        <p:nvPicPr>
          <p:cNvPr id="6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C3509871-8CEB-4BC3-A503-E8489A747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72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916" y="2965176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87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urround yourself with positive and encouraging people">
            <a:extLst>
              <a:ext uri="{FF2B5EF4-FFF2-40B4-BE49-F238E27FC236}">
                <a16:creationId xmlns:a16="http://schemas.microsoft.com/office/drawing/2014/main" id="{8DAB1D11-D237-4F5B-BDDA-39B189D42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9654"/>
            <a:ext cx="91440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40834D-1C72-471C-BCE7-9BAB7752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0440" y="3205311"/>
            <a:ext cx="4483677" cy="2087129"/>
          </a:xfrm>
        </p:spPr>
        <p:txBody>
          <a:bodyPr>
            <a:normAutofit/>
          </a:bodyPr>
          <a:lstStyle/>
          <a:p>
            <a:pPr algn="r"/>
            <a:r>
              <a:rPr lang="en-US" sz="66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Encouraging Others</a:t>
            </a:r>
          </a:p>
        </p:txBody>
      </p:sp>
    </p:spTree>
    <p:extLst>
      <p:ext uri="{BB962C8B-B14F-4D97-AF65-F5344CB8AC3E}">
        <p14:creationId xmlns:p14="http://schemas.microsoft.com/office/powerpoint/2010/main" val="147765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 Thessalonians 5:11 </a:t>
            </a:r>
            <a:r>
              <a:rPr lang="en-US" sz="3600" b="1" dirty="0">
                <a:latin typeface="+mn-lt"/>
              </a:rPr>
              <a:t>ESV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</a:t>
            </a: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Therefore encourage one another </a:t>
            </a:r>
            <a:b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 build one another up, </a:t>
            </a:r>
            <a:b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just as you are doing</a:t>
            </a:r>
            <a:r>
              <a:rPr lang="en-US" sz="3600" b="1" dirty="0"/>
              <a:t>.” 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91961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 Thessalonians 5:11 </a:t>
            </a:r>
            <a:r>
              <a:rPr lang="en-US" sz="3600" b="1" dirty="0">
                <a:latin typeface="+mn-lt"/>
              </a:rPr>
              <a:t>ESV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</a:t>
            </a:r>
            <a:r>
              <a:rPr lang="en-US" sz="3600" b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encourage one another </a:t>
            </a:r>
            <a:b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 build one another up, </a:t>
            </a:r>
            <a:b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just as you are doing</a:t>
            </a:r>
            <a:r>
              <a:rPr lang="en-US" sz="3600" b="1" dirty="0"/>
              <a:t>.” 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770148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 Thessalonians 5:11 </a:t>
            </a:r>
            <a:r>
              <a:rPr lang="en-US" sz="3600" b="1" dirty="0">
                <a:latin typeface="+mn-lt"/>
              </a:rPr>
              <a:t>ESV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</a:t>
            </a: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Therefore </a:t>
            </a:r>
            <a:r>
              <a:rPr lang="en-US" sz="3600" b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encourage</a:t>
            </a: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one another </a:t>
            </a:r>
            <a:b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 build one another up, </a:t>
            </a:r>
            <a:b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just as you are doing</a:t>
            </a:r>
            <a:r>
              <a:rPr lang="en-US" sz="3600" b="1" dirty="0"/>
              <a:t>.” 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5E1586D-C34D-4C76-9169-EE26CD56DF21}"/>
              </a:ext>
            </a:extLst>
          </p:cNvPr>
          <p:cNvSpPr/>
          <p:nvPr/>
        </p:nvSpPr>
        <p:spPr>
          <a:xfrm>
            <a:off x="628650" y="4059382"/>
            <a:ext cx="7886700" cy="243349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34B067-D3F5-4C78-A819-6975E54BB95B}"/>
              </a:ext>
            </a:extLst>
          </p:cNvPr>
          <p:cNvSpPr txBox="1"/>
          <p:nvPr/>
        </p:nvSpPr>
        <p:spPr>
          <a:xfrm>
            <a:off x="969818" y="4364182"/>
            <a:ext cx="7121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“to call to one’s side, to urge one to pursue some course of conduct.”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988726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 Thessalonians 5:11 </a:t>
            </a:r>
            <a:r>
              <a:rPr lang="en-US" sz="3600" b="1" dirty="0">
                <a:latin typeface="+mn-lt"/>
              </a:rPr>
              <a:t>ESV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</a:t>
            </a: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Therefore encourage one another </a:t>
            </a:r>
            <a:b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3600" b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build one another up</a:t>
            </a: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just as you are doing</a:t>
            </a:r>
            <a:r>
              <a:rPr lang="en-US" sz="3600" b="1" dirty="0"/>
              <a:t>.” 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5E1586D-C34D-4C76-9169-EE26CD56DF21}"/>
              </a:ext>
            </a:extLst>
          </p:cNvPr>
          <p:cNvSpPr/>
          <p:nvPr/>
        </p:nvSpPr>
        <p:spPr>
          <a:xfrm>
            <a:off x="628650" y="4059382"/>
            <a:ext cx="7886700" cy="243349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34B067-D3F5-4C78-A819-6975E54BB95B}"/>
              </a:ext>
            </a:extLst>
          </p:cNvPr>
          <p:cNvSpPr txBox="1"/>
          <p:nvPr/>
        </p:nvSpPr>
        <p:spPr>
          <a:xfrm>
            <a:off x="969818" y="4225632"/>
            <a:ext cx="71212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“Promoting the spiritual growth and development of character of believers, by teaching or by example, suggesting such spiritual progress as the result of patient labor.”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818812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early church engaged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in this good work. </a:t>
            </a:r>
          </a:p>
        </p:txBody>
      </p:sp>
    </p:spTree>
    <p:extLst>
      <p:ext uri="{BB962C8B-B14F-4D97-AF65-F5344CB8AC3E}">
        <p14:creationId xmlns:p14="http://schemas.microsoft.com/office/powerpoint/2010/main" val="174212387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386</Words>
  <Application>Microsoft Office PowerPoint</Application>
  <PresentationFormat>On-screen Show (4:3)</PresentationFormat>
  <Paragraphs>53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3_Office Theme</vt:lpstr>
      <vt:lpstr>1_Office Theme</vt:lpstr>
      <vt:lpstr>PowerPoint Presentation</vt:lpstr>
      <vt:lpstr>Zealous for Good Works Titus 2:14</vt:lpstr>
      <vt:lpstr>What is Zeal?</vt:lpstr>
      <vt:lpstr>Encouraging Others</vt:lpstr>
      <vt:lpstr>1 Thessalonians 5:11 ESV</vt:lpstr>
      <vt:lpstr>1 Thessalonians 5:11 ESV</vt:lpstr>
      <vt:lpstr>1 Thessalonians 5:11 ESV</vt:lpstr>
      <vt:lpstr>1 Thessalonians 5:11 ESV</vt:lpstr>
      <vt:lpstr>The early church engaged  in this good work. </vt:lpstr>
      <vt:lpstr>The early church engaged  in this good work. </vt:lpstr>
      <vt:lpstr>Barnabas</vt:lpstr>
      <vt:lpstr>Ways We Can  Encourage Our Brethren</vt:lpstr>
      <vt:lpstr>Ways We Can  Encourage Our Brethren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110</cp:revision>
  <dcterms:created xsi:type="dcterms:W3CDTF">2008-03-16T18:22:36Z</dcterms:created>
  <dcterms:modified xsi:type="dcterms:W3CDTF">2022-01-16T20:01:58Z</dcterms:modified>
</cp:coreProperties>
</file>