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0" r:id="rId2"/>
  </p:sldMasterIdLst>
  <p:notesMasterIdLst>
    <p:notesMasterId r:id="rId12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B16A0-C318-4129-9719-0BD639E219E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1D2D81-6FED-497A-B4BE-8755E245DDAC}">
      <dgm:prSet custT="1"/>
      <dgm:spPr/>
      <dgm:t>
        <a:bodyPr/>
        <a:lstStyle/>
        <a:p>
          <a:r>
            <a:rPr lang="en-US" sz="4000" b="1" dirty="0">
              <a:ln>
                <a:solidFill>
                  <a:schemeClr val="bg1"/>
                </a:solidFill>
              </a:ln>
            </a:rPr>
            <a:t>1. Noah Believed God</a:t>
          </a:r>
        </a:p>
      </dgm:t>
    </dgm:pt>
    <dgm:pt modelId="{2B4F60C1-578E-46E3-84C8-CE7FDFCEECF0}" type="parTrans" cxnId="{5EE850B7-1E8B-45FD-A7D8-0D7C002750D1}">
      <dgm:prSet/>
      <dgm:spPr/>
      <dgm:t>
        <a:bodyPr/>
        <a:lstStyle/>
        <a:p>
          <a:endParaRPr lang="en-US"/>
        </a:p>
      </dgm:t>
    </dgm:pt>
    <dgm:pt modelId="{8BB1195E-992B-4D10-9A6F-0A6EF79A6603}" type="sibTrans" cxnId="{5EE850B7-1E8B-45FD-A7D8-0D7C002750D1}">
      <dgm:prSet/>
      <dgm:spPr/>
      <dgm:t>
        <a:bodyPr/>
        <a:lstStyle/>
        <a:p>
          <a:endParaRPr lang="en-US"/>
        </a:p>
      </dgm:t>
    </dgm:pt>
    <dgm:pt modelId="{A16880BC-A684-49E7-9260-3114C46406F0}">
      <dgm:prSet custT="1"/>
      <dgm:spPr/>
      <dgm:t>
        <a:bodyPr/>
        <a:lstStyle/>
        <a:p>
          <a:r>
            <a:rPr lang="en-US" sz="4000" b="1" dirty="0">
              <a:ln>
                <a:solidFill>
                  <a:schemeClr val="bg1"/>
                </a:solidFill>
              </a:ln>
            </a:rPr>
            <a:t>2. Noah </a:t>
          </a:r>
          <a:br>
            <a:rPr lang="en-US" sz="4000" b="1" dirty="0">
              <a:ln>
                <a:solidFill>
                  <a:schemeClr val="bg1"/>
                </a:solidFill>
              </a:ln>
            </a:rPr>
          </a:br>
          <a:r>
            <a:rPr lang="en-US" sz="4000" b="1" dirty="0">
              <a:ln>
                <a:solidFill>
                  <a:schemeClr val="bg1"/>
                </a:solidFill>
              </a:ln>
            </a:rPr>
            <a:t>Feared God</a:t>
          </a:r>
        </a:p>
      </dgm:t>
    </dgm:pt>
    <dgm:pt modelId="{8149624E-8773-46FA-BE19-C29B61FFF360}" type="parTrans" cxnId="{9440F7C4-5EBD-49B8-A1BE-5F76C98BB695}">
      <dgm:prSet/>
      <dgm:spPr/>
      <dgm:t>
        <a:bodyPr/>
        <a:lstStyle/>
        <a:p>
          <a:endParaRPr lang="en-US"/>
        </a:p>
      </dgm:t>
    </dgm:pt>
    <dgm:pt modelId="{923D10B4-024D-4645-B3FC-877D5A415382}" type="sibTrans" cxnId="{9440F7C4-5EBD-49B8-A1BE-5F76C98BB695}">
      <dgm:prSet/>
      <dgm:spPr/>
      <dgm:t>
        <a:bodyPr/>
        <a:lstStyle/>
        <a:p>
          <a:endParaRPr lang="en-US"/>
        </a:p>
      </dgm:t>
    </dgm:pt>
    <dgm:pt modelId="{6D75A3B7-9B32-4865-8D2E-4A40235E1D31}">
      <dgm:prSet custT="1"/>
      <dgm:spPr/>
      <dgm:t>
        <a:bodyPr/>
        <a:lstStyle/>
        <a:p>
          <a:r>
            <a:rPr lang="en-US" sz="4000" b="1" dirty="0">
              <a:ln>
                <a:solidFill>
                  <a:schemeClr val="bg1"/>
                </a:solidFill>
              </a:ln>
            </a:rPr>
            <a:t>3. Noah Obeyed God</a:t>
          </a:r>
        </a:p>
      </dgm:t>
    </dgm:pt>
    <dgm:pt modelId="{6ED7AA89-D950-4332-AD3C-08A50D4E1194}" type="parTrans" cxnId="{F79F5216-F587-48D4-8E05-C8D0B0B53CDC}">
      <dgm:prSet/>
      <dgm:spPr/>
      <dgm:t>
        <a:bodyPr/>
        <a:lstStyle/>
        <a:p>
          <a:endParaRPr lang="en-US"/>
        </a:p>
      </dgm:t>
    </dgm:pt>
    <dgm:pt modelId="{7CA05AD8-5ADF-4F54-ABB8-DDBA0CEA41BE}" type="sibTrans" cxnId="{F79F5216-F587-48D4-8E05-C8D0B0B53CDC}">
      <dgm:prSet/>
      <dgm:spPr/>
      <dgm:t>
        <a:bodyPr/>
        <a:lstStyle/>
        <a:p>
          <a:endParaRPr lang="en-US"/>
        </a:p>
      </dgm:t>
    </dgm:pt>
    <dgm:pt modelId="{D56BA2B4-D912-40AD-AC56-52F8B7E1556E}" type="pres">
      <dgm:prSet presAssocID="{8C5B16A0-C318-4129-9719-0BD639E219EA}" presName="linear" presStyleCnt="0">
        <dgm:presLayoutVars>
          <dgm:animLvl val="lvl"/>
          <dgm:resizeHandles val="exact"/>
        </dgm:presLayoutVars>
      </dgm:prSet>
      <dgm:spPr/>
    </dgm:pt>
    <dgm:pt modelId="{3329D67B-F57C-432E-B330-8DF41A68A0A7}" type="pres">
      <dgm:prSet presAssocID="{111D2D81-6FED-497A-B4BE-8755E245DD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E151EB-32C2-4AB5-9492-8EB6CFE7A14C}" type="pres">
      <dgm:prSet presAssocID="{8BB1195E-992B-4D10-9A6F-0A6EF79A6603}" presName="spacer" presStyleCnt="0"/>
      <dgm:spPr/>
    </dgm:pt>
    <dgm:pt modelId="{4B47AFAE-5EE7-42D3-B542-5002E4DDB64B}" type="pres">
      <dgm:prSet presAssocID="{A16880BC-A684-49E7-9260-3114C46406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ACDB67-8654-4BFC-B8F0-792E9CD67009}" type="pres">
      <dgm:prSet presAssocID="{923D10B4-024D-4645-B3FC-877D5A415382}" presName="spacer" presStyleCnt="0"/>
      <dgm:spPr/>
    </dgm:pt>
    <dgm:pt modelId="{9A8F76C1-2EC9-4C18-8196-FFB14F6BDDB6}" type="pres">
      <dgm:prSet presAssocID="{6D75A3B7-9B32-4865-8D2E-4A40235E1D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BD8906-E1C6-442F-B1D3-014974CED8FE}" type="presOf" srcId="{A16880BC-A684-49E7-9260-3114C46406F0}" destId="{4B47AFAE-5EE7-42D3-B542-5002E4DDB64B}" srcOrd="0" destOrd="0" presId="urn:microsoft.com/office/officeart/2005/8/layout/vList2"/>
    <dgm:cxn modelId="{F79F5216-F587-48D4-8E05-C8D0B0B53CDC}" srcId="{8C5B16A0-C318-4129-9719-0BD639E219EA}" destId="{6D75A3B7-9B32-4865-8D2E-4A40235E1D31}" srcOrd="2" destOrd="0" parTransId="{6ED7AA89-D950-4332-AD3C-08A50D4E1194}" sibTransId="{7CA05AD8-5ADF-4F54-ABB8-DDBA0CEA41BE}"/>
    <dgm:cxn modelId="{AEB06F48-0978-4B46-A1A3-697BD3F695AF}" type="presOf" srcId="{111D2D81-6FED-497A-B4BE-8755E245DDAC}" destId="{3329D67B-F57C-432E-B330-8DF41A68A0A7}" srcOrd="0" destOrd="0" presId="urn:microsoft.com/office/officeart/2005/8/layout/vList2"/>
    <dgm:cxn modelId="{582A3782-1004-475D-8F68-D02AF39C0900}" type="presOf" srcId="{8C5B16A0-C318-4129-9719-0BD639E219EA}" destId="{D56BA2B4-D912-40AD-AC56-52F8B7E1556E}" srcOrd="0" destOrd="0" presId="urn:microsoft.com/office/officeart/2005/8/layout/vList2"/>
    <dgm:cxn modelId="{5EE850B7-1E8B-45FD-A7D8-0D7C002750D1}" srcId="{8C5B16A0-C318-4129-9719-0BD639E219EA}" destId="{111D2D81-6FED-497A-B4BE-8755E245DDAC}" srcOrd="0" destOrd="0" parTransId="{2B4F60C1-578E-46E3-84C8-CE7FDFCEECF0}" sibTransId="{8BB1195E-992B-4D10-9A6F-0A6EF79A6603}"/>
    <dgm:cxn modelId="{9440F7C4-5EBD-49B8-A1BE-5F76C98BB695}" srcId="{8C5B16A0-C318-4129-9719-0BD639E219EA}" destId="{A16880BC-A684-49E7-9260-3114C46406F0}" srcOrd="1" destOrd="0" parTransId="{8149624E-8773-46FA-BE19-C29B61FFF360}" sibTransId="{923D10B4-024D-4645-B3FC-877D5A415382}"/>
    <dgm:cxn modelId="{F1EF74EA-1F0A-4C73-8D12-0016DB01EC07}" type="presOf" srcId="{6D75A3B7-9B32-4865-8D2E-4A40235E1D31}" destId="{9A8F76C1-2EC9-4C18-8196-FFB14F6BDDB6}" srcOrd="0" destOrd="0" presId="urn:microsoft.com/office/officeart/2005/8/layout/vList2"/>
    <dgm:cxn modelId="{C9CDDB2B-915F-4426-B9B8-3B21856B2CF5}" type="presParOf" srcId="{D56BA2B4-D912-40AD-AC56-52F8B7E1556E}" destId="{3329D67B-F57C-432E-B330-8DF41A68A0A7}" srcOrd="0" destOrd="0" presId="urn:microsoft.com/office/officeart/2005/8/layout/vList2"/>
    <dgm:cxn modelId="{6E00B943-D0FD-48C3-B418-73CE82622273}" type="presParOf" srcId="{D56BA2B4-D912-40AD-AC56-52F8B7E1556E}" destId="{C4E151EB-32C2-4AB5-9492-8EB6CFE7A14C}" srcOrd="1" destOrd="0" presId="urn:microsoft.com/office/officeart/2005/8/layout/vList2"/>
    <dgm:cxn modelId="{F5AA3237-C325-4CB5-A8AE-2839762FC5F2}" type="presParOf" srcId="{D56BA2B4-D912-40AD-AC56-52F8B7E1556E}" destId="{4B47AFAE-5EE7-42D3-B542-5002E4DDB64B}" srcOrd="2" destOrd="0" presId="urn:microsoft.com/office/officeart/2005/8/layout/vList2"/>
    <dgm:cxn modelId="{C3247F1C-B5D1-4D65-8E90-09B6E85596B9}" type="presParOf" srcId="{D56BA2B4-D912-40AD-AC56-52F8B7E1556E}" destId="{7AACDB67-8654-4BFC-B8F0-792E9CD67009}" srcOrd="3" destOrd="0" presId="urn:microsoft.com/office/officeart/2005/8/layout/vList2"/>
    <dgm:cxn modelId="{D8499AA1-FB5C-4082-B877-E03F527CB0AE}" type="presParOf" srcId="{D56BA2B4-D912-40AD-AC56-52F8B7E1556E}" destId="{9A8F76C1-2EC9-4C18-8196-FFB14F6BDD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9D67B-F57C-432E-B330-8DF41A68A0A7}">
      <dsp:nvSpPr>
        <dsp:cNvPr id="0" name=""/>
        <dsp:cNvSpPr/>
      </dsp:nvSpPr>
      <dsp:spPr>
        <a:xfrm>
          <a:off x="0" y="7094"/>
          <a:ext cx="4296258" cy="159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>
                <a:solidFill>
                  <a:schemeClr val="bg1"/>
                </a:solidFill>
              </a:ln>
            </a:rPr>
            <a:t>1. Noah Believed God</a:t>
          </a:r>
        </a:p>
      </dsp:txBody>
      <dsp:txXfrm>
        <a:off x="77676" y="84770"/>
        <a:ext cx="4140906" cy="1435848"/>
      </dsp:txXfrm>
    </dsp:sp>
    <dsp:sp modelId="{4B47AFAE-5EE7-42D3-B542-5002E4DDB64B}">
      <dsp:nvSpPr>
        <dsp:cNvPr id="0" name=""/>
        <dsp:cNvSpPr/>
      </dsp:nvSpPr>
      <dsp:spPr>
        <a:xfrm>
          <a:off x="0" y="1655894"/>
          <a:ext cx="4296258" cy="159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568233"/>
                <a:satOff val="4098"/>
                <a:lumOff val="-883"/>
                <a:alphaOff val="0"/>
                <a:tint val="98000"/>
                <a:lumMod val="102000"/>
              </a:schemeClr>
              <a:schemeClr val="accent2">
                <a:hueOff val="-2568233"/>
                <a:satOff val="4098"/>
                <a:lumOff val="-88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>
                <a:solidFill>
                  <a:schemeClr val="bg1"/>
                </a:solidFill>
              </a:ln>
            </a:rPr>
            <a:t>2. Noah </a:t>
          </a:r>
          <a:br>
            <a:rPr lang="en-US" sz="4000" b="1" kern="1200" dirty="0">
              <a:ln>
                <a:solidFill>
                  <a:schemeClr val="bg1"/>
                </a:solidFill>
              </a:ln>
            </a:rPr>
          </a:br>
          <a:r>
            <a:rPr lang="en-US" sz="4000" b="1" kern="1200" dirty="0">
              <a:ln>
                <a:solidFill>
                  <a:schemeClr val="bg1"/>
                </a:solidFill>
              </a:ln>
            </a:rPr>
            <a:t>Feared God</a:t>
          </a:r>
        </a:p>
      </dsp:txBody>
      <dsp:txXfrm>
        <a:off x="77676" y="1733570"/>
        <a:ext cx="4140906" cy="1435848"/>
      </dsp:txXfrm>
    </dsp:sp>
    <dsp:sp modelId="{9A8F76C1-2EC9-4C18-8196-FFB14F6BDDB6}">
      <dsp:nvSpPr>
        <dsp:cNvPr id="0" name=""/>
        <dsp:cNvSpPr/>
      </dsp:nvSpPr>
      <dsp:spPr>
        <a:xfrm>
          <a:off x="0" y="3304694"/>
          <a:ext cx="4296258" cy="159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5136466"/>
                <a:satOff val="8196"/>
                <a:lumOff val="-1765"/>
                <a:alphaOff val="0"/>
                <a:tint val="98000"/>
                <a:lumMod val="102000"/>
              </a:schemeClr>
              <a:schemeClr val="accent2">
                <a:hueOff val="-5136466"/>
                <a:satOff val="8196"/>
                <a:lumOff val="-176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>
                <a:solidFill>
                  <a:schemeClr val="bg1"/>
                </a:solidFill>
              </a:ln>
            </a:rPr>
            <a:t>3. Noah Obeyed God</a:t>
          </a:r>
        </a:p>
      </dsp:txBody>
      <dsp:txXfrm>
        <a:off x="77676" y="3382370"/>
        <a:ext cx="4140906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4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5086F61-8AE4-42B7-851A-1169DE3A8C9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E432E9C-40FA-4CCC-A692-1D54E457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2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cket Sales Dry Up for Noah&amp;#39;s Ark Tourist Attraction | Fortune">
            <a:extLst>
              <a:ext uri="{FF2B5EF4-FFF2-40B4-BE49-F238E27FC236}">
                <a16:creationId xmlns:a16="http://schemas.microsoft.com/office/drawing/2014/main" id="{3C354E2D-9AD8-4071-B8B7-6AC87E2FF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9720" b="9659"/>
          <a:stretch/>
        </p:blipFill>
        <p:spPr bwMode="auto">
          <a:xfrm>
            <a:off x="0" y="83442"/>
            <a:ext cx="9144000" cy="64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29FE9-26F4-4DFB-905C-C0932B7E1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782" y="692724"/>
            <a:ext cx="5451764" cy="2202876"/>
          </a:xfrm>
        </p:spPr>
        <p:txBody>
          <a:bodyPr>
            <a:normAutofit/>
          </a:bodyPr>
          <a:lstStyle/>
          <a:p>
            <a:r>
              <a:rPr lang="en-US" sz="7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Noah Walked with God</a:t>
            </a:r>
          </a:p>
        </p:txBody>
      </p:sp>
    </p:spTree>
    <p:extLst>
      <p:ext uri="{BB962C8B-B14F-4D97-AF65-F5344CB8AC3E}">
        <p14:creationId xmlns:p14="http://schemas.microsoft.com/office/powerpoint/2010/main" val="618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/>
                  </a:solidFill>
                </a:ln>
                <a:latin typeface="+mn-lt"/>
              </a:rPr>
              <a:t>1. Noah Believed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2F0-6991-415B-9BE1-FF2D9250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632363"/>
            <a:ext cx="7524003" cy="3505201"/>
          </a:xfrm>
        </p:spPr>
        <p:txBody>
          <a:bodyPr>
            <a:normAutofit/>
          </a:bodyPr>
          <a:lstStyle/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2800" dirty="0"/>
              <a:t>“By faith Noah, being divinely warned of things not yet seen…” (Heb. 11:7). 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2800" dirty="0"/>
              <a:t>Faith is “evidence of things not seen” (Heb. 11:1).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2800" dirty="0"/>
              <a:t>Genesis 6:13-21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2800" dirty="0"/>
              <a:t>2 Corinthians 5:7</a:t>
            </a:r>
          </a:p>
        </p:txBody>
      </p:sp>
    </p:spTree>
    <p:extLst>
      <p:ext uri="{BB962C8B-B14F-4D97-AF65-F5344CB8AC3E}">
        <p14:creationId xmlns:p14="http://schemas.microsoft.com/office/powerpoint/2010/main" val="30312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/>
                  </a:solidFill>
                </a:ln>
                <a:latin typeface="+mn-lt"/>
              </a:rPr>
              <a:t>2. Noah Feared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2F0-6991-415B-9BE1-FF2D9250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632364"/>
            <a:ext cx="7524003" cy="1759528"/>
          </a:xfrm>
        </p:spPr>
        <p:txBody>
          <a:bodyPr>
            <a:normAutofit/>
          </a:bodyPr>
          <a:lstStyle/>
          <a:p>
            <a:pPr marL="0" indent="0">
              <a:buSzPct val="85000"/>
              <a:buNone/>
            </a:pPr>
            <a:r>
              <a:rPr lang="en-US" sz="2800" dirty="0"/>
              <a:t>“…moved with godly fear…” (Heb. 11:7). </a:t>
            </a:r>
          </a:p>
        </p:txBody>
      </p:sp>
    </p:spTree>
    <p:extLst>
      <p:ext uri="{BB962C8B-B14F-4D97-AF65-F5344CB8AC3E}">
        <p14:creationId xmlns:p14="http://schemas.microsoft.com/office/powerpoint/2010/main" val="2251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/>
                  </a:solidFill>
                </a:ln>
                <a:latin typeface="+mn-lt"/>
              </a:rPr>
              <a:t>2. Noah Feared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2F0-6991-415B-9BE1-FF2D9250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632363"/>
            <a:ext cx="7524003" cy="3505201"/>
          </a:xfrm>
        </p:spPr>
        <p:txBody>
          <a:bodyPr>
            <a:normAutofit/>
          </a:bodyPr>
          <a:lstStyle/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Respect God’s Wisdom and Power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Respect God’s Authority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Expressed in Our Humility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Expressed in Our Worship</a:t>
            </a:r>
          </a:p>
        </p:txBody>
      </p:sp>
    </p:spTree>
    <p:extLst>
      <p:ext uri="{BB962C8B-B14F-4D97-AF65-F5344CB8AC3E}">
        <p14:creationId xmlns:p14="http://schemas.microsoft.com/office/powerpoint/2010/main" val="41298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/>
                  </a:solidFill>
                </a:ln>
                <a:latin typeface="+mn-lt"/>
              </a:rPr>
              <a:t>3. Noah Obeyed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2F0-6991-415B-9BE1-FF2D9250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632364"/>
            <a:ext cx="7524003" cy="1759528"/>
          </a:xfrm>
        </p:spPr>
        <p:txBody>
          <a:bodyPr>
            <a:normAutofit/>
          </a:bodyPr>
          <a:lstStyle/>
          <a:p>
            <a:pPr marL="0" indent="0">
              <a:buSzPct val="85000"/>
              <a:buNone/>
            </a:pPr>
            <a:r>
              <a:rPr lang="en-US" sz="2800" dirty="0"/>
              <a:t>“…prepared an ark…” (Heb. 11:7). </a:t>
            </a:r>
          </a:p>
        </p:txBody>
      </p:sp>
    </p:spTree>
    <p:extLst>
      <p:ext uri="{BB962C8B-B14F-4D97-AF65-F5344CB8AC3E}">
        <p14:creationId xmlns:p14="http://schemas.microsoft.com/office/powerpoint/2010/main" val="5675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chemeClr val="bg1"/>
                  </a:solidFill>
                </a:ln>
                <a:latin typeface="+mn-lt"/>
              </a:rPr>
              <a:t>3. Noah Obeyed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F2F0-6991-415B-9BE1-FF2D9250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632363"/>
            <a:ext cx="7524003" cy="3505201"/>
          </a:xfrm>
        </p:spPr>
        <p:txBody>
          <a:bodyPr>
            <a:normAutofit/>
          </a:bodyPr>
          <a:lstStyle/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Noah’s obedience was </a:t>
            </a:r>
            <a:r>
              <a:rPr lang="en-US" sz="3200" b="1" dirty="0"/>
              <a:t>Exact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Noah’s obedience was </a:t>
            </a:r>
            <a:r>
              <a:rPr lang="en-US" sz="3200" b="1" dirty="0"/>
              <a:t>Personal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en-US" sz="3200" dirty="0"/>
              <a:t>Noah’s obedience was </a:t>
            </a:r>
            <a:r>
              <a:rPr lang="en-US" sz="3200" b="1" dirty="0"/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407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A11A6D-EE76-467D-BF5C-22DEB4E3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76BD6D39-47C9-4B0A-BB01-EA963F4ED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E0400-D7F2-4CFF-9DB6-909F5F3D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687286"/>
            <a:ext cx="2798618" cy="3978017"/>
          </a:xfrm>
        </p:spPr>
        <p:txBody>
          <a:bodyPr anchor="t">
            <a:no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latin typeface="+mn-lt"/>
              </a:rPr>
              <a:t>Noah Walked</a:t>
            </a:r>
            <a:br>
              <a:rPr lang="en-US" sz="5400" dirty="0">
                <a:ln>
                  <a:solidFill>
                    <a:schemeClr val="bg1"/>
                  </a:solidFill>
                </a:ln>
                <a:latin typeface="+mn-lt"/>
              </a:rPr>
            </a:br>
            <a:r>
              <a:rPr lang="en-US" sz="5400" dirty="0">
                <a:ln>
                  <a:solidFill>
                    <a:schemeClr val="bg1"/>
                  </a:solidFill>
                </a:ln>
                <a:latin typeface="+mn-lt"/>
              </a:rPr>
              <a:t>With</a:t>
            </a:r>
            <a:br>
              <a:rPr lang="en-US" sz="5400" dirty="0">
                <a:ln>
                  <a:solidFill>
                    <a:schemeClr val="bg1"/>
                  </a:solidFill>
                </a:ln>
                <a:latin typeface="+mn-lt"/>
              </a:rPr>
            </a:br>
            <a:r>
              <a:rPr lang="en-US" sz="5400" dirty="0">
                <a:ln>
                  <a:solidFill>
                    <a:schemeClr val="bg1"/>
                  </a:solidFill>
                </a:ln>
                <a:latin typeface="+mn-lt"/>
              </a:rPr>
              <a:t>God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D2824A-F0AB-4FCE-87CA-19FC1FC2AC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31615" y="965200"/>
          <a:ext cx="4296258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0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138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Courier New</vt:lpstr>
      <vt:lpstr>Wingdings 2</vt:lpstr>
      <vt:lpstr>2_Office Theme</vt:lpstr>
      <vt:lpstr>Quotable</vt:lpstr>
      <vt:lpstr>PowerPoint Presentation</vt:lpstr>
      <vt:lpstr>Noah Walked with God</vt:lpstr>
      <vt:lpstr>1. Noah Believed God</vt:lpstr>
      <vt:lpstr>2. Noah Feared God</vt:lpstr>
      <vt:lpstr>2. Noah Feared God</vt:lpstr>
      <vt:lpstr>3. Noah Obeyed God</vt:lpstr>
      <vt:lpstr>3. Noah Obeyed God</vt:lpstr>
      <vt:lpstr>Noah Walked With God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110</cp:revision>
  <dcterms:created xsi:type="dcterms:W3CDTF">2008-03-16T18:22:36Z</dcterms:created>
  <dcterms:modified xsi:type="dcterms:W3CDTF">2022-01-16T20:03:07Z</dcterms:modified>
</cp:coreProperties>
</file>