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7"/>
  </p:notesMasterIdLst>
  <p:sldIdLst>
    <p:sldId id="258" r:id="rId3"/>
    <p:sldId id="256" r:id="rId4"/>
    <p:sldId id="257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0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79" d="100"/>
          <a:sy n="79" d="100"/>
        </p:scale>
        <p:origin x="115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40898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54727"/>
            <a:ext cx="7886699" cy="3879273"/>
          </a:xfrm>
        </p:spPr>
        <p:txBody>
          <a:bodyPr>
            <a:normAutofit/>
          </a:bodyPr>
          <a:lstStyle/>
          <a:p>
            <a:pPr marL="0" indent="0">
              <a:buSzPct val="85000"/>
              <a:buNone/>
            </a:pPr>
            <a:r>
              <a:rPr lang="en-US" sz="3200" b="1" dirty="0"/>
              <a:t>“For ‘He who would love life and see good days, let him refrain his tongue from evil, and his lips from speaking deceit.’”</a:t>
            </a:r>
          </a:p>
          <a:p>
            <a:pPr marL="0" indent="0" algn="r">
              <a:buNone/>
            </a:pPr>
            <a:r>
              <a:rPr lang="en-US" sz="3200" b="1" dirty="0"/>
              <a:t>1 Peter 3:10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Lies Destroy the Quality of Our Lives</a:t>
            </a:r>
          </a:p>
        </p:txBody>
      </p:sp>
    </p:spTree>
    <p:extLst>
      <p:ext uri="{BB962C8B-B14F-4D97-AF65-F5344CB8AC3E}">
        <p14:creationId xmlns:p14="http://schemas.microsoft.com/office/powerpoint/2010/main" val="296574241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98072"/>
            <a:ext cx="7886699" cy="3435927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sz="3200" b="1" dirty="0"/>
              <a:t>Jesus is the embodiment of truth - </a:t>
            </a:r>
            <a:br>
              <a:rPr lang="en-US" sz="3200" b="1" dirty="0"/>
            </a:br>
            <a:r>
              <a:rPr lang="en-US" sz="3200" b="1" dirty="0">
                <a:solidFill>
                  <a:srgbClr val="002060"/>
                </a:solidFill>
              </a:rPr>
              <a:t>John 14:6</a:t>
            </a:r>
          </a:p>
          <a:p>
            <a:pPr>
              <a:buSzPct val="85000"/>
            </a:pPr>
            <a:r>
              <a:rPr lang="en-US" sz="3200" b="1" dirty="0"/>
              <a:t>Jesus came to bear witness to the truth -</a:t>
            </a:r>
            <a:r>
              <a:rPr lang="en-US" sz="3200" b="1" dirty="0">
                <a:solidFill>
                  <a:srgbClr val="002060"/>
                </a:solidFill>
              </a:rPr>
              <a:t>John 18:37</a:t>
            </a:r>
          </a:p>
          <a:p>
            <a:pPr>
              <a:buSzPct val="85000"/>
            </a:pPr>
            <a:r>
              <a:rPr lang="en-US" sz="3200" b="1" dirty="0"/>
              <a:t>Jesus brings the truth that sets us free from sin - </a:t>
            </a:r>
            <a:r>
              <a:rPr lang="en-US" sz="3200" b="1" dirty="0">
                <a:solidFill>
                  <a:srgbClr val="002060"/>
                </a:solidFill>
              </a:rPr>
              <a:t>John 8:31-32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Lies Oppose the Identity and Work of Christ</a:t>
            </a:r>
          </a:p>
        </p:txBody>
      </p:sp>
    </p:spTree>
    <p:extLst>
      <p:ext uri="{BB962C8B-B14F-4D97-AF65-F5344CB8AC3E}">
        <p14:creationId xmlns:p14="http://schemas.microsoft.com/office/powerpoint/2010/main" val="323179884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537856"/>
            <a:ext cx="7886699" cy="3796144"/>
          </a:xfrm>
        </p:spPr>
        <p:txBody>
          <a:bodyPr>
            <a:normAutofit/>
          </a:bodyPr>
          <a:lstStyle/>
          <a:p>
            <a:pPr>
              <a:buSzPct val="85000"/>
            </a:pPr>
            <a:r>
              <a:rPr lang="en-US" sz="3200" b="1" dirty="0">
                <a:solidFill>
                  <a:srgbClr val="002060"/>
                </a:solidFill>
              </a:rPr>
              <a:t>Proverbs 6:16-19</a:t>
            </a:r>
          </a:p>
          <a:p>
            <a:pPr>
              <a:buSzPct val="85000"/>
            </a:pPr>
            <a:r>
              <a:rPr lang="en-US" sz="3200" b="1" dirty="0"/>
              <a:t>Lying is contrary to God’s holy nature</a:t>
            </a:r>
          </a:p>
          <a:p>
            <a:pPr lvl="1">
              <a:buSzPct val="85000"/>
            </a:pPr>
            <a:r>
              <a:rPr lang="en-US" sz="3200" b="1" dirty="0">
                <a:solidFill>
                  <a:srgbClr val="002060"/>
                </a:solidFill>
              </a:rPr>
              <a:t>Titus 1:2; Heb. 6:18</a:t>
            </a:r>
          </a:p>
          <a:p>
            <a:pPr>
              <a:buSzPct val="85000"/>
            </a:pPr>
            <a:r>
              <a:rPr lang="en-US" sz="3200" b="1" dirty="0"/>
              <a:t>God promises to punish all liars in Hell</a:t>
            </a:r>
          </a:p>
          <a:p>
            <a:pPr lvl="1">
              <a:buSzPct val="85000"/>
            </a:pPr>
            <a:r>
              <a:rPr lang="en-US" sz="3200" b="1" dirty="0">
                <a:solidFill>
                  <a:srgbClr val="002060"/>
                </a:solidFill>
              </a:rPr>
              <a:t>Revelation 21:8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God Hates Lying</a:t>
            </a:r>
          </a:p>
        </p:txBody>
      </p:sp>
    </p:spTree>
    <p:extLst>
      <p:ext uri="{BB962C8B-B14F-4D97-AF65-F5344CB8AC3E}">
        <p14:creationId xmlns:p14="http://schemas.microsoft.com/office/powerpoint/2010/main" val="49527773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77DA-72E8-4722-BB34-CF67BB4EE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43891"/>
            <a:ext cx="7886700" cy="4833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“Therefore, putting away lying, 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‘Let each one of you speak truth 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with his neighbor,’ for we are 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members of one another.”</a:t>
            </a:r>
          </a:p>
          <a:p>
            <a:pPr marL="0" indent="0" algn="ctr">
              <a:buNone/>
            </a:pPr>
            <a:endParaRPr lang="en-US" sz="800" b="1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3600" b="1" dirty="0">
                <a:solidFill>
                  <a:schemeClr val="bg1"/>
                </a:solidFill>
              </a:rPr>
              <a:t>Ephesians 4:25</a:t>
            </a:r>
          </a:p>
        </p:txBody>
      </p:sp>
    </p:spTree>
    <p:extLst>
      <p:ext uri="{BB962C8B-B14F-4D97-AF65-F5344CB8AC3E}">
        <p14:creationId xmlns:p14="http://schemas.microsoft.com/office/powerpoint/2010/main" val="2068887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096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EA0918-B7C7-49D8-8122-289E573E4B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60219"/>
            <a:ext cx="7772400" cy="1239982"/>
          </a:xfrm>
        </p:spPr>
        <p:txBody>
          <a:bodyPr>
            <a:normAutofit/>
          </a:bodyPr>
          <a:lstStyle/>
          <a:p>
            <a:r>
              <a:rPr lang="en-US" sz="6600" b="1" dirty="0">
                <a:solidFill>
                  <a:schemeClr val="bg1"/>
                </a:solidFill>
                <a:latin typeface="Arial Narrow" panose="020B0606020202030204" pitchFamily="34" charset="0"/>
              </a:rPr>
              <a:t>The Truth About Lying</a:t>
            </a:r>
          </a:p>
        </p:txBody>
      </p:sp>
      <p:pic>
        <p:nvPicPr>
          <p:cNvPr id="2050" name="Picture 2" descr="An honest guide to why we lie">
            <a:extLst>
              <a:ext uri="{FF2B5EF4-FFF2-40B4-BE49-F238E27FC236}">
                <a16:creationId xmlns:a16="http://schemas.microsoft.com/office/drawing/2014/main" id="{849D4004-15D2-40DC-9CDE-3854106B0B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636" y="1995054"/>
            <a:ext cx="4502727" cy="450272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506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What is a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“to make a statement that one knows is false, especially with intent to deceive” </a:t>
            </a:r>
            <a:r>
              <a:rPr lang="en-US" b="1" dirty="0"/>
              <a:t>(Webster’s Dictionary).</a:t>
            </a:r>
          </a:p>
          <a:p>
            <a:endParaRPr lang="en-US" sz="800" b="1" dirty="0"/>
          </a:p>
          <a:p>
            <a:r>
              <a:rPr lang="en-US" sz="3200" b="1" dirty="0"/>
              <a:t>“In Scripture the word is used to designate all the ways in which men deny or alter the truth in word or deed” </a:t>
            </a:r>
            <a:r>
              <a:rPr lang="en-US" b="1" dirty="0"/>
              <a:t>(The New Unger’s Bible Dictionary).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077412444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Is it Always Wrong to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040332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Can we lie to spare someone’s feelings or to save a life? </a:t>
            </a:r>
          </a:p>
          <a:p>
            <a:endParaRPr lang="en-US" sz="800" b="1" dirty="0"/>
          </a:p>
          <a:p>
            <a:r>
              <a:rPr lang="en-US" sz="3200" b="1" dirty="0"/>
              <a:t>What about “white lies,” “stories,” or “fibs”?</a:t>
            </a:r>
            <a:endParaRPr lang="en-US" b="1" dirty="0"/>
          </a:p>
        </p:txBody>
      </p:sp>
      <p:pic>
        <p:nvPicPr>
          <p:cNvPr id="4" name="Picture 2" descr="How to Tell If Someone Is Lying | Savvy Psychologist">
            <a:extLst>
              <a:ext uri="{FF2B5EF4-FFF2-40B4-BE49-F238E27FC236}">
                <a16:creationId xmlns:a16="http://schemas.microsoft.com/office/drawing/2014/main" id="{EDAE8967-02A0-4579-A599-CFBEC38C2A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0196" y="4372836"/>
            <a:ext cx="3177787" cy="21200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hese gifts are the best of the worst | 9news.com">
            <a:extLst>
              <a:ext uri="{FF2B5EF4-FFF2-40B4-BE49-F238E27FC236}">
                <a16:creationId xmlns:a16="http://schemas.microsoft.com/office/drawing/2014/main" id="{DDD20F83-C894-479C-9A15-C718AF0AF7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637" y="1929747"/>
            <a:ext cx="3138488" cy="21200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7220605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Is it Always Wrong to Lie?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886699" cy="4351338"/>
          </a:xfrm>
        </p:spPr>
        <p:txBody>
          <a:bodyPr>
            <a:normAutofit/>
          </a:bodyPr>
          <a:lstStyle/>
          <a:p>
            <a:r>
              <a:rPr lang="en-US" sz="3200" b="1" dirty="0"/>
              <a:t>Abraham - </a:t>
            </a:r>
            <a:r>
              <a:rPr lang="en-US" sz="3200" b="1" dirty="0">
                <a:solidFill>
                  <a:srgbClr val="002060"/>
                </a:solidFill>
              </a:rPr>
              <a:t>Gen. 12:11-19; 20:2</a:t>
            </a:r>
            <a:endParaRPr lang="en-US" sz="3200" b="1" dirty="0"/>
          </a:p>
          <a:p>
            <a:r>
              <a:rPr lang="en-US" sz="3200" b="1" dirty="0"/>
              <a:t>Sarah - </a:t>
            </a:r>
            <a:r>
              <a:rPr lang="en-US" sz="3200" b="1" dirty="0">
                <a:solidFill>
                  <a:srgbClr val="002060"/>
                </a:solidFill>
              </a:rPr>
              <a:t>Gen. 18:15</a:t>
            </a:r>
            <a:endParaRPr lang="en-US" sz="3200" b="1" dirty="0"/>
          </a:p>
          <a:p>
            <a:r>
              <a:rPr lang="en-US" sz="3200" b="1" dirty="0"/>
              <a:t>Isaac - </a:t>
            </a:r>
            <a:r>
              <a:rPr lang="en-US" sz="3200" b="1" dirty="0">
                <a:solidFill>
                  <a:srgbClr val="002060"/>
                </a:solidFill>
              </a:rPr>
              <a:t>Gen. 26:7-9</a:t>
            </a:r>
            <a:endParaRPr lang="en-US" sz="3200" b="1" dirty="0"/>
          </a:p>
          <a:p>
            <a:r>
              <a:rPr lang="en-US" sz="3200" b="1" dirty="0"/>
              <a:t>Jacob -</a:t>
            </a:r>
            <a:r>
              <a:rPr lang="en-US" sz="3200" b="1" dirty="0">
                <a:solidFill>
                  <a:srgbClr val="002060"/>
                </a:solidFill>
              </a:rPr>
              <a:t> Gen. 27:19-20, 24</a:t>
            </a:r>
            <a:endParaRPr lang="en-US" sz="3200" b="1" dirty="0"/>
          </a:p>
          <a:p>
            <a:r>
              <a:rPr lang="en-US" sz="3200" b="1" dirty="0"/>
              <a:t>Rahab - </a:t>
            </a:r>
            <a:r>
              <a:rPr lang="en-US" sz="3200" b="1" dirty="0">
                <a:solidFill>
                  <a:srgbClr val="002060"/>
                </a:solidFill>
              </a:rPr>
              <a:t>Joshua 2:4-6</a:t>
            </a:r>
            <a:endParaRPr lang="en-US" sz="3200" b="1" dirty="0"/>
          </a:p>
          <a:p>
            <a:r>
              <a:rPr lang="en-US" sz="3200" b="1" dirty="0"/>
              <a:t>David - </a:t>
            </a:r>
            <a:r>
              <a:rPr lang="en-US" sz="3200" b="1" dirty="0">
                <a:solidFill>
                  <a:srgbClr val="002060"/>
                </a:solidFill>
              </a:rPr>
              <a:t>1 Sam. 21:2</a:t>
            </a:r>
            <a:endParaRPr lang="en-US" sz="3200" b="1" dirty="0"/>
          </a:p>
          <a:p>
            <a:r>
              <a:rPr lang="en-US" sz="3200" b="1" dirty="0"/>
              <a:t>Peter - </a:t>
            </a:r>
            <a:r>
              <a:rPr lang="en-US" sz="3200" b="1" dirty="0">
                <a:solidFill>
                  <a:srgbClr val="002060"/>
                </a:solidFill>
              </a:rPr>
              <a:t>Matt. 26:69-75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638950"/>
      </p:ext>
    </p:extLst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</p:spTree>
    <p:extLst>
      <p:ext uri="{BB962C8B-B14F-4D97-AF65-F5344CB8AC3E}">
        <p14:creationId xmlns:p14="http://schemas.microsoft.com/office/powerpoint/2010/main" val="23313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54727"/>
            <a:ext cx="7886699" cy="3879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“You are of your father the devil, and the desires of your father you want to do. He was a murderer from the beginning, and does not stand in the truth, because there is no truth in him. When he speaks a lie, he speaks from his own resources, for he is a liar and the father of it.” </a:t>
            </a:r>
          </a:p>
          <a:p>
            <a:pPr marL="0" indent="0" algn="r">
              <a:buNone/>
            </a:pPr>
            <a:r>
              <a:rPr lang="en-US" sz="3200" b="1" dirty="0"/>
              <a:t>John 8:44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Lies Originate with Satan</a:t>
            </a:r>
          </a:p>
        </p:txBody>
      </p:sp>
    </p:spTree>
    <p:extLst>
      <p:ext uri="{BB962C8B-B14F-4D97-AF65-F5344CB8AC3E}">
        <p14:creationId xmlns:p14="http://schemas.microsoft.com/office/powerpoint/2010/main" val="18577353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54727"/>
            <a:ext cx="7886699" cy="3879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“You are of your father the devil, and the desires of your father you want to do. He was a murderer from the beginning, and does not stand in the truth, because there is no truth in him. When he speaks a lie, he speaks from his own resources, for he is a liar and the father of it.” </a:t>
            </a:r>
          </a:p>
          <a:p>
            <a:pPr marL="0" indent="0" algn="r">
              <a:buNone/>
            </a:pPr>
            <a:r>
              <a:rPr lang="en-US" sz="3200" b="1" dirty="0"/>
              <a:t>John 8:44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Lies Destroy Mankind</a:t>
            </a:r>
          </a:p>
        </p:txBody>
      </p:sp>
    </p:spTree>
    <p:extLst>
      <p:ext uri="{BB962C8B-B14F-4D97-AF65-F5344CB8AC3E}">
        <p14:creationId xmlns:p14="http://schemas.microsoft.com/office/powerpoint/2010/main" val="4157296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89E447-A805-4CC3-88B0-1E3507FBC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754550"/>
            <a:ext cx="7886700" cy="978765"/>
          </a:xfrm>
          <a:solidFill>
            <a:srgbClr val="00206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Why is Lying Wrong?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93191-4BEA-4F34-8F7E-BB42DEA71F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454727"/>
            <a:ext cx="7886699" cy="3879273"/>
          </a:xfrm>
        </p:spPr>
        <p:txBody>
          <a:bodyPr>
            <a:normAutofit/>
          </a:bodyPr>
          <a:lstStyle/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b="1" dirty="0"/>
              <a:t>Your tongue devises destruction, like a sharp razor, working deceitfully. </a:t>
            </a:r>
          </a:p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b="1" dirty="0"/>
              <a:t>You love evil more than good, lying rather than speaking righteousness. </a:t>
            </a:r>
          </a:p>
          <a:p>
            <a:pPr marL="514350" indent="-514350">
              <a:buSzPct val="85000"/>
              <a:buFont typeface="+mj-lt"/>
              <a:buAutoNum type="arabicPeriod" startAt="2"/>
            </a:pPr>
            <a:r>
              <a:rPr lang="en-US" sz="3200" b="1" dirty="0"/>
              <a:t>You love all devouring words, you deceitful tongue.  </a:t>
            </a:r>
          </a:p>
          <a:p>
            <a:pPr marL="0" indent="0" algn="r">
              <a:buNone/>
            </a:pPr>
            <a:r>
              <a:rPr lang="en-US" sz="3200" b="1" dirty="0"/>
              <a:t>Psalm 52:2-4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A752E75-E7EF-4059-955D-9C4C934592B9}"/>
              </a:ext>
            </a:extLst>
          </p:cNvPr>
          <p:cNvSpPr txBox="1"/>
          <p:nvPr/>
        </p:nvSpPr>
        <p:spPr>
          <a:xfrm>
            <a:off x="628649" y="415630"/>
            <a:ext cx="7886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Lies Destroy the Quality of Our Lives</a:t>
            </a:r>
          </a:p>
        </p:txBody>
      </p:sp>
    </p:spTree>
    <p:extLst>
      <p:ext uri="{BB962C8B-B14F-4D97-AF65-F5344CB8AC3E}">
        <p14:creationId xmlns:p14="http://schemas.microsoft.com/office/powerpoint/2010/main" val="29813599"/>
      </p:ext>
    </p:extLst>
  </p:cSld>
  <p:clrMapOvr>
    <a:masterClrMapping/>
  </p:clrMapOvr>
  <p:transition spd="slow">
    <p:wipe dir="r"/>
  </p:transition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520</Words>
  <Application>Microsoft Office PowerPoint</Application>
  <PresentationFormat>On-screen Show (4:3)</PresentationFormat>
  <Paragraphs>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Arial Narrow</vt:lpstr>
      <vt:lpstr>Calibri</vt:lpstr>
      <vt:lpstr>Calibri Light</vt:lpstr>
      <vt:lpstr>2_Office Theme</vt:lpstr>
      <vt:lpstr>3_Office Theme</vt:lpstr>
      <vt:lpstr>PowerPoint Presentation</vt:lpstr>
      <vt:lpstr>The Truth About Lying</vt:lpstr>
      <vt:lpstr>What is a Lie?</vt:lpstr>
      <vt:lpstr>Is it Always Wrong to Lie?</vt:lpstr>
      <vt:lpstr>Is it Always Wrong to Lie?</vt:lpstr>
      <vt:lpstr>Why is Lying Wrong?</vt:lpstr>
      <vt:lpstr>Why is Lying Wrong?</vt:lpstr>
      <vt:lpstr>Why is Lying Wrong?</vt:lpstr>
      <vt:lpstr>Why is Lying Wrong?</vt:lpstr>
      <vt:lpstr>Why is Lying Wrong?</vt:lpstr>
      <vt:lpstr>Why is Lying Wrong?</vt:lpstr>
      <vt:lpstr>Why is Lying Wrong?</vt:lpstr>
      <vt:lpstr>PowerPoint Presentation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108</cp:revision>
  <dcterms:created xsi:type="dcterms:W3CDTF">2008-03-16T18:22:36Z</dcterms:created>
  <dcterms:modified xsi:type="dcterms:W3CDTF">2022-01-02T20:33:29Z</dcterms:modified>
</cp:coreProperties>
</file>