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9"/>
  </p:notesMasterIdLst>
  <p:sldIdLst>
    <p:sldId id="259" r:id="rId3"/>
    <p:sldId id="256" r:id="rId4"/>
    <p:sldId id="575" r:id="rId5"/>
    <p:sldId id="257" r:id="rId6"/>
    <p:sldId id="576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1988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uke 2:1-7 The Birth Of Jesus — Tell the Lord Thank You">
            <a:extLst>
              <a:ext uri="{FF2B5EF4-FFF2-40B4-BE49-F238E27FC236}">
                <a16:creationId xmlns:a16="http://schemas.microsoft.com/office/drawing/2014/main" id="{2CE14A63-D89F-46EC-AF56-CFE1F0FC88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383" y="1979985"/>
            <a:ext cx="4978261" cy="457877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5E02C5E-A23E-46E0-92F7-D54B2D165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51304"/>
            <a:ext cx="7772400" cy="1178718"/>
          </a:xfrm>
        </p:spPr>
        <p:txBody>
          <a:bodyPr/>
          <a:lstStyle/>
          <a:p>
            <a:r>
              <a:rPr lang="en-US" b="1" dirty="0">
                <a:latin typeface="+mn-lt"/>
              </a:rPr>
              <a:t>No Room for Jesus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43FF5A-24A7-4737-B9E2-C6A68A6405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191222"/>
            <a:ext cx="2806148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Luke 2:7</a:t>
            </a:r>
          </a:p>
        </p:txBody>
      </p:sp>
    </p:spTree>
    <p:extLst>
      <p:ext uri="{BB962C8B-B14F-4D97-AF65-F5344CB8AC3E}">
        <p14:creationId xmlns:p14="http://schemas.microsoft.com/office/powerpoint/2010/main" val="88436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404E4-4B5D-45F4-A3AD-DB7674D9A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46921"/>
            <a:ext cx="7886700" cy="513004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400" b="1" dirty="0"/>
              <a:t>“And she brought forth her firstborn Son, and wrapped Him in swaddling cloths, and laid Him in a manger, because there was no room for them in the inn.”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sz="3200" b="1" dirty="0"/>
              <a:t>Luke 2:7</a:t>
            </a:r>
          </a:p>
          <a:p>
            <a:pPr marL="0" indent="0" algn="ctr">
              <a:buNone/>
            </a:pPr>
            <a:endParaRPr lang="en-US" sz="3200" b="1" dirty="0"/>
          </a:p>
        </p:txBody>
      </p:sp>
      <p:pic>
        <p:nvPicPr>
          <p:cNvPr id="2050" name="Picture 2" descr="Open Bible Images, Stock Photos &amp;amp; Vectors | Shutterstock">
            <a:extLst>
              <a:ext uri="{FF2B5EF4-FFF2-40B4-BE49-F238E27FC236}">
                <a16:creationId xmlns:a16="http://schemas.microsoft.com/office/drawing/2014/main" id="{CD4AFBE1-0DD6-45F0-85D0-116622EE23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49" b="15590"/>
          <a:stretch/>
        </p:blipFill>
        <p:spPr bwMode="auto">
          <a:xfrm>
            <a:off x="2409825" y="4443342"/>
            <a:ext cx="4324350" cy="186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33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67FC3-782B-442E-AE7F-28D9B5AA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Who Had “No Room” for Jesus?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D33E2-8E21-4EC8-9CF2-4DDBD023D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42" y="1732861"/>
            <a:ext cx="8051524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His Hometown of Nazareth - </a:t>
            </a:r>
            <a:r>
              <a:rPr lang="en-US" sz="3200" b="1" dirty="0">
                <a:solidFill>
                  <a:srgbClr val="C00000"/>
                </a:solidFill>
              </a:rPr>
              <a:t>Luke 4:16-30</a:t>
            </a:r>
          </a:p>
          <a:p>
            <a:r>
              <a:rPr lang="en-US" sz="3200" b="1" dirty="0"/>
              <a:t>The Gentiles in the Gadarenes - </a:t>
            </a:r>
            <a:r>
              <a:rPr lang="en-US" sz="3200" b="1" dirty="0">
                <a:solidFill>
                  <a:srgbClr val="C00000"/>
                </a:solidFill>
              </a:rPr>
              <a:t>Luke 8:26-37</a:t>
            </a:r>
            <a:endParaRPr lang="en-US" sz="3200" b="1" dirty="0"/>
          </a:p>
          <a:p>
            <a:r>
              <a:rPr lang="en-US" sz="3200" b="1" dirty="0"/>
              <a:t>The Samaritans - </a:t>
            </a:r>
            <a:r>
              <a:rPr lang="en-US" sz="3200" b="1" dirty="0">
                <a:solidFill>
                  <a:srgbClr val="C00000"/>
                </a:solidFill>
              </a:rPr>
              <a:t>Luke 9:51-56</a:t>
            </a:r>
            <a:endParaRPr lang="en-US" sz="3200" b="1" dirty="0"/>
          </a:p>
          <a:p>
            <a:r>
              <a:rPr lang="en-US" sz="3200" b="1" dirty="0"/>
              <a:t>The Rich Young Ruler - </a:t>
            </a:r>
            <a:r>
              <a:rPr lang="en-US" sz="3200" b="1" dirty="0">
                <a:solidFill>
                  <a:srgbClr val="C00000"/>
                </a:solidFill>
              </a:rPr>
              <a:t>Luke 18:18-23</a:t>
            </a:r>
            <a:endParaRPr lang="en-US" sz="3200" b="1" dirty="0"/>
          </a:p>
          <a:p>
            <a:r>
              <a:rPr lang="en-US" sz="3200" b="1" dirty="0"/>
              <a:t>Israel - </a:t>
            </a:r>
            <a:r>
              <a:rPr lang="en-US" sz="3200" b="1" dirty="0">
                <a:solidFill>
                  <a:srgbClr val="C00000"/>
                </a:solidFill>
              </a:rPr>
              <a:t>Luke 23:13-25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8447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67FC3-782B-442E-AE7F-28D9B5AA3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Who Has “No Room”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for Jesus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D33E2-8E21-4EC8-9CF2-4DDBD023D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642" y="2001077"/>
            <a:ext cx="8051524" cy="4083121"/>
          </a:xfrm>
        </p:spPr>
        <p:txBody>
          <a:bodyPr>
            <a:normAutofit/>
          </a:bodyPr>
          <a:lstStyle/>
          <a:p>
            <a:r>
              <a:rPr lang="en-US" sz="3200" b="1" dirty="0"/>
              <a:t>Those who are </a:t>
            </a:r>
            <a:r>
              <a:rPr lang="en-US" sz="3200" b="1" i="1" dirty="0">
                <a:solidFill>
                  <a:srgbClr val="002060"/>
                </a:solidFill>
              </a:rPr>
              <a:t>offended</a:t>
            </a:r>
            <a:r>
              <a:rPr lang="en-US" sz="3200" b="1" dirty="0"/>
              <a:t>. </a:t>
            </a:r>
            <a:endParaRPr lang="en-US" sz="3200" b="1" dirty="0">
              <a:solidFill>
                <a:srgbClr val="C00000"/>
              </a:solidFill>
            </a:endParaRPr>
          </a:p>
          <a:p>
            <a:r>
              <a:rPr lang="en-US" sz="3200" b="1" dirty="0"/>
              <a:t>Those who are </a:t>
            </a:r>
            <a:r>
              <a:rPr lang="en-US" sz="3200" b="1" i="1" dirty="0">
                <a:solidFill>
                  <a:srgbClr val="002060"/>
                </a:solidFill>
              </a:rPr>
              <a:t>afraid</a:t>
            </a:r>
            <a:r>
              <a:rPr lang="en-US" sz="3200" b="1" dirty="0"/>
              <a:t>. </a:t>
            </a:r>
          </a:p>
          <a:p>
            <a:r>
              <a:rPr lang="en-US" sz="3200" b="1" dirty="0"/>
              <a:t>Those who are </a:t>
            </a:r>
            <a:r>
              <a:rPr lang="en-US" sz="3200" b="1" i="1" dirty="0">
                <a:solidFill>
                  <a:srgbClr val="002060"/>
                </a:solidFill>
              </a:rPr>
              <a:t>prejudiced</a:t>
            </a:r>
            <a:r>
              <a:rPr lang="en-US" sz="3200" b="1" dirty="0"/>
              <a:t>.</a:t>
            </a:r>
          </a:p>
          <a:p>
            <a:r>
              <a:rPr lang="en-US" sz="3200" b="1" dirty="0"/>
              <a:t>Those who </a:t>
            </a:r>
            <a:r>
              <a:rPr lang="en-US" sz="3200" b="1" i="1" dirty="0">
                <a:solidFill>
                  <a:srgbClr val="002060"/>
                </a:solidFill>
              </a:rPr>
              <a:t>love</a:t>
            </a:r>
            <a:r>
              <a:rPr lang="en-US" sz="3200" b="1" dirty="0"/>
              <a:t> something else.</a:t>
            </a:r>
          </a:p>
          <a:p>
            <a:r>
              <a:rPr lang="en-US" sz="3200" b="1" dirty="0"/>
              <a:t>Those who are </a:t>
            </a:r>
            <a:r>
              <a:rPr lang="en-US" sz="3200" b="1" i="1" dirty="0">
                <a:solidFill>
                  <a:srgbClr val="002060"/>
                </a:solidFill>
              </a:rPr>
              <a:t>misled</a:t>
            </a:r>
            <a:r>
              <a:rPr lang="en-US" sz="3200" b="1" dirty="0"/>
              <a:t>. 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 algn="ctr">
              <a:buNone/>
            </a:pPr>
            <a:r>
              <a:rPr lang="en-US" sz="3600" b="1" i="1" dirty="0">
                <a:solidFill>
                  <a:srgbClr val="002060"/>
                </a:solidFill>
              </a:rPr>
              <a:t>Could this be me?</a:t>
            </a:r>
          </a:p>
        </p:txBody>
      </p:sp>
    </p:spTree>
    <p:extLst>
      <p:ext uri="{BB962C8B-B14F-4D97-AF65-F5344CB8AC3E}">
        <p14:creationId xmlns:p14="http://schemas.microsoft.com/office/powerpoint/2010/main" val="2251356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792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124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No Room for Jesus</vt:lpstr>
      <vt:lpstr>PowerPoint Presentation</vt:lpstr>
      <vt:lpstr>Who Had “No Room” for Jesus?</vt:lpstr>
      <vt:lpstr>Who Has “No Room”  for Jesus Today?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106</cp:revision>
  <dcterms:created xsi:type="dcterms:W3CDTF">2008-03-16T18:22:36Z</dcterms:created>
  <dcterms:modified xsi:type="dcterms:W3CDTF">2021-12-26T19:39:27Z</dcterms:modified>
</cp:coreProperties>
</file>