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0"/>
  </p:notesMasterIdLst>
  <p:sldIdLst>
    <p:sldId id="259" r:id="rId3"/>
    <p:sldId id="257" r:id="rId4"/>
    <p:sldId id="262" r:id="rId5"/>
    <p:sldId id="263" r:id="rId6"/>
    <p:sldId id="260" r:id="rId7"/>
    <p:sldId id="261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8042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View preloved wedding items for sale and hire!">
            <a:extLst>
              <a:ext uri="{FF2B5EF4-FFF2-40B4-BE49-F238E27FC236}">
                <a16:creationId xmlns:a16="http://schemas.microsoft.com/office/drawing/2014/main" id="{B7F1E493-078B-4B78-A5C6-7C51CD2400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55" b="30795"/>
          <a:stretch/>
        </p:blipFill>
        <p:spPr bwMode="auto">
          <a:xfrm>
            <a:off x="20" y="10"/>
            <a:ext cx="9143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6B3BAD04-E614-4C16-8360-019FCF004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3809"/>
            <a:ext cx="8262707" cy="2262375"/>
          </a:xfrm>
          <a:custGeom>
            <a:avLst/>
            <a:gdLst>
              <a:gd name="connsiteX0" fmla="*/ 0 w 11016943"/>
              <a:gd name="connsiteY0" fmla="*/ 0 h 2262375"/>
              <a:gd name="connsiteX1" fmla="*/ 9969166 w 11016943"/>
              <a:gd name="connsiteY1" fmla="*/ 0 h 2262375"/>
              <a:gd name="connsiteX2" fmla="*/ 11016943 w 11016943"/>
              <a:gd name="connsiteY2" fmla="*/ 2262375 h 2262375"/>
              <a:gd name="connsiteX3" fmla="*/ 4942050 w 11016943"/>
              <a:gd name="connsiteY3" fmla="*/ 2262375 h 2262375"/>
              <a:gd name="connsiteX4" fmla="*/ 4582160 w 11016943"/>
              <a:gd name="connsiteY4" fmla="*/ 2262375 h 2262375"/>
              <a:gd name="connsiteX5" fmla="*/ 0 w 11016943"/>
              <a:gd name="connsiteY5" fmla="*/ 2262375 h 226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16943" h="2262375">
                <a:moveTo>
                  <a:pt x="0" y="0"/>
                </a:moveTo>
                <a:lnTo>
                  <a:pt x="9969166" y="0"/>
                </a:lnTo>
                <a:lnTo>
                  <a:pt x="11016943" y="2262375"/>
                </a:lnTo>
                <a:lnTo>
                  <a:pt x="4942050" y="2262375"/>
                </a:lnTo>
                <a:lnTo>
                  <a:pt x="4582160" y="2262375"/>
                </a:lnTo>
                <a:lnTo>
                  <a:pt x="0" y="2262375"/>
                </a:lnTo>
                <a:close/>
              </a:path>
            </a:pathLst>
          </a:custGeom>
          <a:solidFill>
            <a:schemeClr val="tx1">
              <a:lumMod val="85000"/>
              <a:lumOff val="1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2119A64-962E-4847-BAB1-EC45F3CC1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155" y="5284899"/>
            <a:ext cx="6840825" cy="738446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FFFF"/>
                </a:solidFill>
              </a:rPr>
              <a:t>Luke 14:1-24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90829BE-50E6-4723-996F-72B99B41E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155" y="4386469"/>
            <a:ext cx="7042073" cy="898429"/>
          </a:xfrm>
        </p:spPr>
        <p:txBody>
          <a:bodyPr>
            <a:normAutofit fontScale="90000"/>
          </a:bodyPr>
          <a:lstStyle/>
          <a:p>
            <a:pPr algn="l"/>
            <a:r>
              <a:rPr lang="en-US" sz="4700" b="1" dirty="0">
                <a:solidFill>
                  <a:srgbClr val="FFFFFF"/>
                </a:solidFill>
                <a:latin typeface="+mn-lt"/>
              </a:rPr>
              <a:t>The Man Who Came to Dinner</a:t>
            </a:r>
          </a:p>
        </p:txBody>
      </p:sp>
    </p:spTree>
    <p:extLst>
      <p:ext uri="{BB962C8B-B14F-4D97-AF65-F5344CB8AC3E}">
        <p14:creationId xmlns:p14="http://schemas.microsoft.com/office/powerpoint/2010/main" val="146043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8957"/>
            <a:ext cx="7886700" cy="4918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“Now it happened, as He went into the house of one of the rulers of the Pharisees to eat bread on the Sabbath, that they watched Him closely.”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Luke 14:1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4740138" y="4667533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919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8957"/>
            <a:ext cx="7886700" cy="4918006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24"/>
            </a:pPr>
            <a:r>
              <a:rPr lang="en-US" sz="3200" b="1" dirty="0"/>
              <a:t>But Jesus did not commit Himself to them, because He knew all men, </a:t>
            </a:r>
          </a:p>
          <a:p>
            <a:pPr marL="514350" indent="-514350">
              <a:buSzPct val="85000"/>
              <a:buFont typeface="+mj-lt"/>
              <a:buAutoNum type="arabicPeriod" startAt="24"/>
            </a:pPr>
            <a:r>
              <a:rPr lang="en-US" sz="3200" b="1" dirty="0"/>
              <a:t>and had no need that anyone should testify of man, for He knew what was in man.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John 2:24-25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4740138" y="4667533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74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C4DFC-1A57-4D4F-ADC1-F153F2AD3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92613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Jesus Exposed Their Pride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17ACD-9B5E-4EC9-B92D-F3C76339E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False Piety of the Host - </a:t>
            </a:r>
            <a:r>
              <a:rPr lang="en-US" sz="3200" b="1" dirty="0">
                <a:solidFill>
                  <a:srgbClr val="002060"/>
                </a:solidFill>
              </a:rPr>
              <a:t>Luke 14:1-6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Guests Wanting Honor - </a:t>
            </a:r>
            <a:r>
              <a:rPr lang="en-US" sz="3200" b="1" dirty="0">
                <a:solidFill>
                  <a:srgbClr val="002060"/>
                </a:solidFill>
              </a:rPr>
              <a:t>vs. 7-11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Host Wanting Honor - </a:t>
            </a:r>
            <a:r>
              <a:rPr lang="en-US" sz="3200" b="1" dirty="0">
                <a:solidFill>
                  <a:srgbClr val="002060"/>
                </a:solidFill>
              </a:rPr>
              <a:t>vs. 12-14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False Expectation and </a:t>
            </a:r>
            <a:br>
              <a:rPr lang="en-US" sz="3200" b="1" dirty="0"/>
            </a:br>
            <a:r>
              <a:rPr lang="en-US" sz="3200" b="1" dirty="0"/>
              <a:t>Security of the Jews - </a:t>
            </a:r>
            <a:r>
              <a:rPr lang="en-US" sz="3200" b="1" dirty="0">
                <a:solidFill>
                  <a:srgbClr val="002060"/>
                </a:solidFill>
              </a:rPr>
              <a:t>vs. 15-24</a:t>
            </a:r>
          </a:p>
        </p:txBody>
      </p:sp>
    </p:spTree>
    <p:extLst>
      <p:ext uri="{BB962C8B-B14F-4D97-AF65-F5344CB8AC3E}">
        <p14:creationId xmlns:p14="http://schemas.microsoft.com/office/powerpoint/2010/main" val="389867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98E1C-02BF-4276-B762-10BF9925C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2447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Are we manifesting the presence of pride in our hearts?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977FB-6D5D-4644-A858-367498238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31164"/>
            <a:ext cx="7886700" cy="341906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Putting on a show; acting pious before others?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Desire to be recognized and honored?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Desire to place others in obligation to us?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False sense of security before God? </a:t>
            </a:r>
          </a:p>
        </p:txBody>
      </p:sp>
    </p:spTree>
    <p:extLst>
      <p:ext uri="{BB962C8B-B14F-4D97-AF65-F5344CB8AC3E}">
        <p14:creationId xmlns:p14="http://schemas.microsoft.com/office/powerpoint/2010/main" val="253188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550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164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The Man Who Came to Dinner</vt:lpstr>
      <vt:lpstr>PowerPoint Presentation</vt:lpstr>
      <vt:lpstr>PowerPoint Presentation</vt:lpstr>
      <vt:lpstr>Jesus Exposed Their Pride</vt:lpstr>
      <vt:lpstr>Are we manifesting the presence of pride in our hearts?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105</cp:revision>
  <dcterms:created xsi:type="dcterms:W3CDTF">2008-03-16T18:22:36Z</dcterms:created>
  <dcterms:modified xsi:type="dcterms:W3CDTF">2021-12-19T20:23:14Z</dcterms:modified>
</cp:coreProperties>
</file>