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58" r:id="rId2"/>
  </p:sldMasterIdLst>
  <p:notesMasterIdLst>
    <p:notesMasterId r:id="rId14"/>
  </p:notesMasterIdLst>
  <p:sldIdLst>
    <p:sldId id="259" r:id="rId3"/>
    <p:sldId id="256" r:id="rId4"/>
    <p:sldId id="257" r:id="rId5"/>
    <p:sldId id="523" r:id="rId6"/>
    <p:sldId id="281" r:id="rId7"/>
    <p:sldId id="282" r:id="rId8"/>
    <p:sldId id="283" r:id="rId9"/>
    <p:sldId id="284" r:id="rId10"/>
    <p:sldId id="285" r:id="rId11"/>
    <p:sldId id="286" r:id="rId12"/>
    <p:sldId id="52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98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7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76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47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13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67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705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5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8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16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3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989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489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Titus 2:14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“Who gave Himself for us, that He might redeem us from every lawless deed </a:t>
            </a:r>
            <a:br>
              <a:rPr lang="en-US" sz="3600" b="1" dirty="0"/>
            </a:br>
            <a:r>
              <a:rPr lang="en-US" sz="3600" b="1" dirty="0"/>
              <a:t>and purify for Himself </a:t>
            </a:r>
            <a:br>
              <a:rPr lang="en-US" sz="3600" b="1" dirty="0"/>
            </a:br>
            <a:r>
              <a:rPr lang="en-US" sz="3600" b="1" dirty="0"/>
              <a:t>His own special people, </a:t>
            </a:r>
            <a:br>
              <a:rPr lang="en-US" sz="3600" b="1" dirty="0"/>
            </a:br>
            <a:r>
              <a:rPr lang="en-US" sz="3600" b="1" dirty="0"/>
              <a:t>zealous for good works.” 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75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8823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65697"/>
            <a:ext cx="7772400" cy="2387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How Jesus Makes Us Zealous for Good Works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05085-ED88-47E8-ACF9-503F16ABC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05834"/>
            <a:ext cx="6858000" cy="824188"/>
          </a:xfrm>
        </p:spPr>
        <p:txBody>
          <a:bodyPr>
            <a:normAutofit/>
          </a:bodyPr>
          <a:lstStyle/>
          <a:p>
            <a:r>
              <a:rPr lang="en-US" sz="3200" b="1" dirty="0"/>
              <a:t>“zealous for good works” Titus 2:14</a:t>
            </a:r>
          </a:p>
        </p:txBody>
      </p:sp>
      <p:pic>
        <p:nvPicPr>
          <p:cNvPr id="4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DAC3D5B1-16F5-49D9-A407-65706AB08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272740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848" y="3429000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38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C771-E014-4132-A7C3-950D4ECD1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1431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Titus 2:14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E9567-E951-4A4D-B0A2-CD202066A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7983"/>
            <a:ext cx="7886700" cy="4758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/>
              <a:t>“Who gave Himself for us, that He might redeem us from every lawless deed </a:t>
            </a:r>
            <a:br>
              <a:rPr lang="en-US" sz="3600" b="1" dirty="0"/>
            </a:br>
            <a:r>
              <a:rPr lang="en-US" sz="3600" b="1" dirty="0"/>
              <a:t>and purify for Himself </a:t>
            </a:r>
            <a:br>
              <a:rPr lang="en-US" sz="3600" b="1" dirty="0"/>
            </a:br>
            <a:r>
              <a:rPr lang="en-US" sz="3600" b="1" dirty="0"/>
              <a:t>His own special people, </a:t>
            </a:r>
            <a:br>
              <a:rPr lang="en-US" sz="3600" b="1" dirty="0"/>
            </a:br>
            <a:r>
              <a:rPr lang="en-US" sz="3600" b="1" dirty="0"/>
              <a:t>zealous for good works.” </a:t>
            </a:r>
            <a:endParaRPr lang="en-US" sz="3200" b="1" dirty="0"/>
          </a:p>
          <a:p>
            <a:pPr marL="0" indent="0">
              <a:buNone/>
            </a:pPr>
            <a:endParaRPr lang="en-US" sz="3200" b="1" dirty="0"/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2B5E01DA-B658-4E84-B933-EEF1A2650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2449581" y="4703037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91961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79751-6F0F-4D43-92ED-0D383899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Jesus Gave Himself for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A4A5E-48C2-4578-B58D-9BAFED8A0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His suffering was voluntary.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John 10:17-18; 15:13</a:t>
            </a:r>
          </a:p>
          <a:p>
            <a:r>
              <a:rPr lang="en-US" sz="3200" b="1" dirty="0"/>
              <a:t>His suffering was a sacrifice.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Hebrews 2:9; Galatians 1:4</a:t>
            </a:r>
          </a:p>
        </p:txBody>
      </p:sp>
    </p:spTree>
    <p:extLst>
      <p:ext uri="{BB962C8B-B14F-4D97-AF65-F5344CB8AC3E}">
        <p14:creationId xmlns:p14="http://schemas.microsoft.com/office/powerpoint/2010/main" val="149919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79751-6F0F-4D43-92ED-0D383899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To Redeem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A4A5E-48C2-4578-B58D-9BAFED8A0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“to liberate, to rescue”</a:t>
            </a:r>
          </a:p>
          <a:p>
            <a:r>
              <a:rPr lang="en-US" sz="3200" b="1" dirty="0"/>
              <a:t>“to set free by payment of a ransom”</a:t>
            </a:r>
          </a:p>
          <a:p>
            <a:endParaRPr lang="en-US" sz="800" b="1" dirty="0"/>
          </a:p>
          <a:p>
            <a:r>
              <a:rPr lang="en-US" sz="3200" b="1" dirty="0"/>
              <a:t>Jesus came to do this important work.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Mark 10:45; 1 Timothy 2:6</a:t>
            </a:r>
          </a:p>
          <a:p>
            <a:r>
              <a:rPr lang="en-US" sz="3200" b="1" dirty="0"/>
              <a:t>The ransom price was His own blood.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1 Peter 1:18-19</a:t>
            </a:r>
          </a:p>
        </p:txBody>
      </p:sp>
    </p:spTree>
    <p:extLst>
      <p:ext uri="{BB962C8B-B14F-4D97-AF65-F5344CB8AC3E}">
        <p14:creationId xmlns:p14="http://schemas.microsoft.com/office/powerpoint/2010/main" val="293234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79751-6F0F-4D43-92ED-0D383899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To Redeem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A4A5E-48C2-4578-B58D-9BAFED8A0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“from every lawless deed”</a:t>
            </a:r>
          </a:p>
          <a:p>
            <a:endParaRPr lang="en-US" sz="800" b="1" dirty="0"/>
          </a:p>
          <a:p>
            <a:r>
              <a:rPr lang="en-US" sz="3200" b="1" dirty="0"/>
              <a:t>Sin binds and enslaves the one who commits sin.</a:t>
            </a:r>
          </a:p>
          <a:p>
            <a:r>
              <a:rPr lang="en-US" sz="3200" b="1" dirty="0"/>
              <a:t>Jesus sets us free from this bondage.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John 8:34-36</a:t>
            </a:r>
          </a:p>
          <a:p>
            <a:pPr lvl="1"/>
            <a:endParaRPr lang="en-US" sz="8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3200" b="1" dirty="0"/>
              <a:t>We owe Jesus everything!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22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79751-6F0F-4D43-92ED-0D383899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To Purify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A4A5E-48C2-4578-B58D-9BAFED8A0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His blood cleanses us from the stain of our sin.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Isaiah 1:18</a:t>
            </a:r>
          </a:p>
          <a:p>
            <a:r>
              <a:rPr lang="en-US" sz="3200" b="1" dirty="0"/>
              <a:t>Sin separates us from God, but God didn’t let us go. His love moved Him to send His Son to save us.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Romans 5:6-11</a:t>
            </a:r>
          </a:p>
        </p:txBody>
      </p:sp>
    </p:spTree>
    <p:extLst>
      <p:ext uri="{BB962C8B-B14F-4D97-AF65-F5344CB8AC3E}">
        <p14:creationId xmlns:p14="http://schemas.microsoft.com/office/powerpoint/2010/main" val="2473433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79751-6F0F-4D43-92ED-0D3838990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Made Us to Be His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Own Special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A4A5E-48C2-4578-B58D-9BAFED8A0E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145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Everything belongs to Christ, but we are His in a special sense. </a:t>
            </a:r>
          </a:p>
          <a:p>
            <a:r>
              <a:rPr lang="en-US" sz="3200" b="1" dirty="0"/>
              <a:t>We are uniquely His, and of special value to Him. </a:t>
            </a:r>
          </a:p>
          <a:p>
            <a:r>
              <a:rPr lang="en-US" sz="3200" b="1" dirty="0"/>
              <a:t>We have been purchased with His blood.</a:t>
            </a:r>
          </a:p>
          <a:p>
            <a:pPr lvl="1"/>
            <a:r>
              <a:rPr lang="en-US" sz="2800" b="1" dirty="0">
                <a:solidFill>
                  <a:srgbClr val="C00000"/>
                </a:solidFill>
              </a:rPr>
              <a:t>1 Corinthians 6:19-20</a:t>
            </a:r>
          </a:p>
        </p:txBody>
      </p:sp>
    </p:spTree>
    <p:extLst>
      <p:ext uri="{BB962C8B-B14F-4D97-AF65-F5344CB8AC3E}">
        <p14:creationId xmlns:p14="http://schemas.microsoft.com/office/powerpoint/2010/main" val="344101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322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3_Office Theme</vt:lpstr>
      <vt:lpstr>2_Office Theme</vt:lpstr>
      <vt:lpstr>PowerPoint Presentation</vt:lpstr>
      <vt:lpstr>How Jesus Makes Us Zealous for Good Works</vt:lpstr>
      <vt:lpstr>What is Zeal?</vt:lpstr>
      <vt:lpstr>Titus 2:14</vt:lpstr>
      <vt:lpstr>1. Jesus Gave Himself for Us</vt:lpstr>
      <vt:lpstr>2. To Redeem Us</vt:lpstr>
      <vt:lpstr>2. To Redeem Us</vt:lpstr>
      <vt:lpstr>3. To Purify Us</vt:lpstr>
      <vt:lpstr>4. Made Us to Be His  Own Special People</vt:lpstr>
      <vt:lpstr>Titus 2:14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104</cp:revision>
  <dcterms:created xsi:type="dcterms:W3CDTF">2008-03-16T18:22:36Z</dcterms:created>
  <dcterms:modified xsi:type="dcterms:W3CDTF">2021-12-19T20:22:32Z</dcterms:modified>
</cp:coreProperties>
</file>