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4" r:id="rId1"/>
    <p:sldMasterId id="2147483758" r:id="rId2"/>
  </p:sldMasterIdLst>
  <p:notesMasterIdLst>
    <p:notesMasterId r:id="rId16"/>
  </p:notesMasterIdLst>
  <p:sldIdLst>
    <p:sldId id="259" r:id="rId3"/>
    <p:sldId id="256" r:id="rId4"/>
    <p:sldId id="257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73" r:id="rId14"/>
    <p:sldId id="25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8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12/5/2021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4985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7787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6767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47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0136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679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2705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58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85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8161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37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B2291-DE2D-431C-8FE3-7550865DF5BF}" type="datetimeFigureOut">
              <a:rPr lang="en-US" smtClean="0"/>
              <a:t>12/5/2021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2E324B-DB37-42D5-8ADB-2A1F8E389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989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4897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2E20-6AB3-4CDB-814E-089C97673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Zeal for His Father’s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C1A61-3A7F-4FE4-BF32-4BF77309E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365"/>
            <a:ext cx="7886700" cy="39505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“I must work the works of Him who sent Me while it is day; the night is coming when no one can work.”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John 9:4</a:t>
            </a:r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69926A27-EC28-4620-AFBE-18A85180E9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4819650" y="4667533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7558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2E20-6AB3-4CDB-814E-089C97673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Zeal for His Father’s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C1A61-3A7F-4FE4-BF32-4BF77309E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365"/>
            <a:ext cx="7886700" cy="39505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“I have glorified You on the earth. I have finished the work which You have given Me to do.”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John 17:4</a:t>
            </a:r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69926A27-EC28-4620-AFBE-18A85180E9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4819650" y="4667533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67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28,587 Fire Flames Heat Background Photos - Free &amp; Royalty-Free Stock  Photos from Dreamstime">
            <a:extLst>
              <a:ext uri="{FF2B5EF4-FFF2-40B4-BE49-F238E27FC236}">
                <a16:creationId xmlns:a16="http://schemas.microsoft.com/office/drawing/2014/main" id="{DAC3D5B1-16F5-49D9-A407-65706AB08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" y="4373217"/>
            <a:ext cx="9131577" cy="248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8A0253D-C091-48FF-AF28-A16436711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45858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The Zeal of Jesus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AF9E5B8-58EC-4A94-ACB7-F85303ADF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93105"/>
            <a:ext cx="7886700" cy="4351338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His Love for the Father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/>
              <a:t>His Love for the Father’s Work</a:t>
            </a:r>
          </a:p>
        </p:txBody>
      </p:sp>
    </p:spTree>
    <p:extLst>
      <p:ext uri="{BB962C8B-B14F-4D97-AF65-F5344CB8AC3E}">
        <p14:creationId xmlns:p14="http://schemas.microsoft.com/office/powerpoint/2010/main" val="2971674893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5770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0253D-C091-48FF-AF28-A16436711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665697"/>
            <a:ext cx="7772400" cy="2387600"/>
          </a:xfrm>
        </p:spPr>
        <p:txBody>
          <a:bodyPr/>
          <a:lstStyle/>
          <a:p>
            <a:r>
              <a:rPr lang="en-US" b="1" dirty="0">
                <a:latin typeface="+mn-lt"/>
              </a:rPr>
              <a:t>The Zeal of Jesus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A05085-ED88-47E8-ACF9-503F16ABCD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05834"/>
            <a:ext cx="6858000" cy="824188"/>
          </a:xfrm>
        </p:spPr>
        <p:txBody>
          <a:bodyPr>
            <a:normAutofit/>
          </a:bodyPr>
          <a:lstStyle/>
          <a:p>
            <a:r>
              <a:rPr lang="en-US" sz="3200" b="1" dirty="0"/>
              <a:t>“zealous for good works” Titus 2:14</a:t>
            </a:r>
          </a:p>
        </p:txBody>
      </p:sp>
      <p:pic>
        <p:nvPicPr>
          <p:cNvPr id="4" name="Picture 2" descr="28,587 Fire Flames Heat Background Photos - Free &amp; Royalty-Free Stock  Photos from Dreamstime">
            <a:extLst>
              <a:ext uri="{FF2B5EF4-FFF2-40B4-BE49-F238E27FC236}">
                <a16:creationId xmlns:a16="http://schemas.microsoft.com/office/drawing/2014/main" id="{DAC3D5B1-16F5-49D9-A407-65706AB08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23" y="4426226"/>
            <a:ext cx="9131577" cy="2484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3272740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1755-FBB9-49BA-A2F6-C45EC63F3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+mn-lt"/>
              </a:rPr>
              <a:t>What is Zeal?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7BEC75-FBDD-4451-ABF7-A1F10E83E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“great energy or enthusiasm in </a:t>
            </a:r>
            <a:br>
              <a:rPr lang="en-US" b="1" dirty="0"/>
            </a:br>
            <a:r>
              <a:rPr lang="en-US" b="1" dirty="0"/>
              <a:t>pursuit of a cause or objective” </a:t>
            </a:r>
          </a:p>
          <a:p>
            <a:endParaRPr lang="en-US" b="1" dirty="0"/>
          </a:p>
          <a:p>
            <a:r>
              <a:rPr lang="en-US" b="1" dirty="0"/>
              <a:t>Translated from Greek </a:t>
            </a:r>
            <a:br>
              <a:rPr lang="en-US" b="1" dirty="0"/>
            </a:br>
            <a:r>
              <a:rPr lang="en-US" b="1" dirty="0"/>
              <a:t>word </a:t>
            </a:r>
            <a:r>
              <a:rPr lang="en-US" b="1" i="1" dirty="0" err="1"/>
              <a:t>zelos</a:t>
            </a:r>
            <a:r>
              <a:rPr lang="en-US" b="1" dirty="0"/>
              <a:t>.</a:t>
            </a:r>
          </a:p>
          <a:p>
            <a:r>
              <a:rPr lang="en-US" b="1" dirty="0"/>
              <a:t>“to be hot, or heat” </a:t>
            </a:r>
          </a:p>
        </p:txBody>
      </p:sp>
      <p:pic>
        <p:nvPicPr>
          <p:cNvPr id="1026" name="Picture 2" descr="Campfire clipart transparent - Clipart World">
            <a:extLst>
              <a:ext uri="{FF2B5EF4-FFF2-40B4-BE49-F238E27FC236}">
                <a16:creationId xmlns:a16="http://schemas.microsoft.com/office/drawing/2014/main" id="{AB51BFAD-CB64-4D2A-9AF5-8DD14A1450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8848" y="3429000"/>
            <a:ext cx="2253276" cy="3218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438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A32FF-A1C7-4E2F-A06C-E55EAB9B7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Zeal for His Father’s Honor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708B-6477-4A58-B201-AF31B4473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John 2:13-17</a:t>
            </a:r>
          </a:p>
          <a:p>
            <a:endParaRPr lang="en-US" sz="800" b="1" dirty="0"/>
          </a:p>
          <a:p>
            <a:r>
              <a:rPr lang="en-US" sz="3200" b="1" dirty="0"/>
              <a:t>They were doing business in a place that honored God’s presence and was to be used as a place for spiritual service, prayer, and worship. </a:t>
            </a:r>
          </a:p>
          <a:p>
            <a:r>
              <a:rPr lang="en-US" sz="3200" b="1" dirty="0"/>
              <a:t>They had turned His Father’s temple into a stockyard and a bank. </a:t>
            </a:r>
          </a:p>
        </p:txBody>
      </p:sp>
    </p:spTree>
    <p:extLst>
      <p:ext uri="{BB962C8B-B14F-4D97-AF65-F5344CB8AC3E}">
        <p14:creationId xmlns:p14="http://schemas.microsoft.com/office/powerpoint/2010/main" val="2124771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7A32FF-A1C7-4E2F-A06C-E55EAB9B7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Zeal for His Father’s Honor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708B-6477-4A58-B201-AF31B4473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John 2:13-17</a:t>
            </a:r>
          </a:p>
          <a:p>
            <a:endParaRPr lang="en-US" sz="800" b="1" dirty="0"/>
          </a:p>
          <a:p>
            <a:r>
              <a:rPr lang="en-US" sz="3200" b="1" dirty="0"/>
              <a:t>They were doing business in a place that honored God’s presence and was to be used as a place for spiritual service, prayer, and worship. </a:t>
            </a:r>
          </a:p>
          <a:p>
            <a:r>
              <a:rPr lang="en-US" sz="3200" b="1" dirty="0"/>
              <a:t>They had turned His Father’s temple into a stockyard and a bank.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B0C03558-E546-41C2-BFB4-BE68EF7DCE59}"/>
              </a:ext>
            </a:extLst>
          </p:cNvPr>
          <p:cNvSpPr/>
          <p:nvPr/>
        </p:nvSpPr>
        <p:spPr>
          <a:xfrm>
            <a:off x="2266122" y="3975652"/>
            <a:ext cx="6069495" cy="2517222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B2356A-6861-4D14-8759-6F4D400BFC29}"/>
              </a:ext>
            </a:extLst>
          </p:cNvPr>
          <p:cNvSpPr txBox="1"/>
          <p:nvPr/>
        </p:nvSpPr>
        <p:spPr>
          <a:xfrm>
            <a:off x="2544418" y="4174434"/>
            <a:ext cx="5486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How do you and I react when people are running down God, making fun of God, or using His name in vain?</a:t>
            </a:r>
          </a:p>
        </p:txBody>
      </p:sp>
    </p:spTree>
    <p:extLst>
      <p:ext uri="{BB962C8B-B14F-4D97-AF65-F5344CB8AC3E}">
        <p14:creationId xmlns:p14="http://schemas.microsoft.com/office/powerpoint/2010/main" val="2501217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2E20-6AB3-4CDB-814E-089C97673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Zeal for His Father’s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C1A61-3A7F-4FE4-BF32-4BF77309E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Began at an early age (Luke 2:49). </a:t>
            </a:r>
          </a:p>
          <a:p>
            <a:r>
              <a:rPr lang="en-US" sz="3200" b="1" dirty="0"/>
              <a:t>Seen at the start of His ministry </a:t>
            </a:r>
            <a:br>
              <a:rPr lang="en-US" sz="3200" b="1" dirty="0"/>
            </a:br>
            <a:r>
              <a:rPr lang="en-US" sz="3200" b="1" dirty="0"/>
              <a:t>(Mark 1:35-39). </a:t>
            </a:r>
          </a:p>
          <a:p>
            <a:r>
              <a:rPr lang="en-US" sz="3200" b="1" dirty="0"/>
              <a:t>Seen in statements He made about His work. </a:t>
            </a:r>
          </a:p>
        </p:txBody>
      </p:sp>
    </p:spTree>
    <p:extLst>
      <p:ext uri="{BB962C8B-B14F-4D97-AF65-F5344CB8AC3E}">
        <p14:creationId xmlns:p14="http://schemas.microsoft.com/office/powerpoint/2010/main" val="4161436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2E20-6AB3-4CDB-814E-089C97673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Zeal for His Father’s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C1A61-3A7F-4FE4-BF32-4BF77309E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365"/>
            <a:ext cx="7886700" cy="39505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“Jesus said to them, ‘My food is to do the will of Him who sent Me, and to finish His work.’”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John 4:34</a:t>
            </a:r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69926A27-EC28-4620-AFBE-18A85180E9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4819650" y="4667533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3668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2E20-6AB3-4CDB-814E-089C97673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Zeal for His Father’s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C1A61-3A7F-4FE4-BF32-4BF77309E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365"/>
            <a:ext cx="7886700" cy="39505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“For I have come down from heaven, not to do My own will, but the will of Him who sent Me.”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John 6:38</a:t>
            </a:r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69926A27-EC28-4620-AFBE-18A85180E9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4819650" y="4667533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589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F2E20-6AB3-4CDB-814E-089C97673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Zeal for His Father’s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C1A61-3A7F-4FE4-BF32-4BF77309E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365"/>
            <a:ext cx="7886700" cy="39505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“And He who sent Me is with Me. The Father has not left Me alone, for I always do those things that please Him.”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John 8:29</a:t>
            </a:r>
          </a:p>
        </p:txBody>
      </p:sp>
      <p:pic>
        <p:nvPicPr>
          <p:cNvPr id="4" name="Picture 2" descr="Open Bible On White Images, Stock Photos &amp;amp; Vectors | Shutterstock">
            <a:extLst>
              <a:ext uri="{FF2B5EF4-FFF2-40B4-BE49-F238E27FC236}">
                <a16:creationId xmlns:a16="http://schemas.microsoft.com/office/drawing/2014/main" id="{69926A27-EC28-4620-AFBE-18A85180E9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34" b="12771"/>
          <a:stretch/>
        </p:blipFill>
        <p:spPr bwMode="auto">
          <a:xfrm>
            <a:off x="4819650" y="4667533"/>
            <a:ext cx="4324350" cy="18560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650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698</TotalTime>
  <Words>394</Words>
  <Application>Microsoft Office PowerPoint</Application>
  <PresentationFormat>On-screen Show (4:3)</PresentationFormat>
  <Paragraphs>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3_Office Theme</vt:lpstr>
      <vt:lpstr>2_Office Theme</vt:lpstr>
      <vt:lpstr>PowerPoint Presentation</vt:lpstr>
      <vt:lpstr>The Zeal of Jesus</vt:lpstr>
      <vt:lpstr>What is Zeal?</vt:lpstr>
      <vt:lpstr>1. Zeal for His Father’s Honor</vt:lpstr>
      <vt:lpstr>1. Zeal for His Father’s Honor</vt:lpstr>
      <vt:lpstr>2. Zeal for His Father’s Work</vt:lpstr>
      <vt:lpstr>2. Zeal for His Father’s Work</vt:lpstr>
      <vt:lpstr>2. Zeal for His Father’s Work</vt:lpstr>
      <vt:lpstr>2. Zeal for His Father’s Work</vt:lpstr>
      <vt:lpstr>2. Zeal for His Father’s Work</vt:lpstr>
      <vt:lpstr>2. Zeal for His Father’s Work</vt:lpstr>
      <vt:lpstr>The Zeal of Jesus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101</cp:revision>
  <dcterms:created xsi:type="dcterms:W3CDTF">2008-03-16T18:22:36Z</dcterms:created>
  <dcterms:modified xsi:type="dcterms:W3CDTF">2021-12-05T21:41:08Z</dcterms:modified>
</cp:coreProperties>
</file>