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704" r:id="rId2"/>
    <p:sldMasterId id="2147483730" r:id="rId3"/>
  </p:sldMasterIdLst>
  <p:notesMasterIdLst>
    <p:notesMasterId r:id="rId13"/>
  </p:notesMasterIdLst>
  <p:sldIdLst>
    <p:sldId id="488" r:id="rId4"/>
    <p:sldId id="258" r:id="rId5"/>
    <p:sldId id="305" r:id="rId6"/>
    <p:sldId id="314" r:id="rId7"/>
    <p:sldId id="315" r:id="rId8"/>
    <p:sldId id="316" r:id="rId9"/>
    <p:sldId id="317" r:id="rId10"/>
    <p:sldId id="313" r:id="rId11"/>
    <p:sldId id="49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9" d="100"/>
          <a:sy n="79" d="100"/>
        </p:scale>
        <p:origin x="118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562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11/22/2021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4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3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60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1035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2795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8829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276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705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9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9822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75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5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031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2944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8589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11300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87400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43624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87489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31755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41926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966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2721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19825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03421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49650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145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1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7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2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1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6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69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0F119-1FF8-4546-B33C-D899D33F052B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802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2A5D5E-CE23-4790-97CB-515671AFACD5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375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37012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Major Messages from the Minor Prophets - Westside Vineyard Church">
            <a:extLst>
              <a:ext uri="{FF2B5EF4-FFF2-40B4-BE49-F238E27FC236}">
                <a16:creationId xmlns:a16="http://schemas.microsoft.com/office/drawing/2014/main" id="{F2A325C2-D4C9-4F51-BBB7-8C356ED32C2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34" b="6135"/>
          <a:stretch/>
        </p:blipFill>
        <p:spPr bwMode="auto">
          <a:xfrm>
            <a:off x="0" y="243719"/>
            <a:ext cx="9144000" cy="4553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B52F24-2AEE-4E99-ADDB-D330A0AEFB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5075583"/>
            <a:ext cx="7886700" cy="153869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>
                <a:effectLst>
                  <a:outerShdw blurRad="50800" dist="38100" dir="2700000" algn="tl" rotWithShape="0">
                    <a:schemeClr val="tx1">
                      <a:lumMod val="75000"/>
                      <a:alpha val="40000"/>
                    </a:schemeClr>
                  </a:outerShdw>
                </a:effectLst>
                <a:latin typeface="Rockwell" panose="02060603020205020403" pitchFamily="18" charset="0"/>
              </a:rPr>
              <a:t>Zephaniah</a:t>
            </a:r>
          </a:p>
          <a:p>
            <a:pPr marL="0" indent="0" algn="ctr">
              <a:buNone/>
            </a:pPr>
            <a:r>
              <a:rPr lang="en-US" sz="3200" dirty="0">
                <a:effectLst>
                  <a:outerShdw blurRad="50800" dist="38100" dir="2700000" algn="tl" rotWithShape="0">
                    <a:schemeClr val="tx1">
                      <a:lumMod val="75000"/>
                      <a:alpha val="40000"/>
                    </a:schemeClr>
                  </a:outerShdw>
                </a:effectLst>
                <a:latin typeface="Rockwell" panose="02060603020205020403" pitchFamily="18" charset="0"/>
              </a:rPr>
              <a:t>Gambling on God’s Indifference</a:t>
            </a:r>
          </a:p>
        </p:txBody>
      </p:sp>
    </p:spTree>
    <p:extLst>
      <p:ext uri="{BB962C8B-B14F-4D97-AF65-F5344CB8AC3E}">
        <p14:creationId xmlns:p14="http://schemas.microsoft.com/office/powerpoint/2010/main" val="2048307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A838FA-9D4F-45B7-B179-22C70C551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Zephaniah is about the coming judgment of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9B6E50-71DD-48DB-ABA0-70EE326A42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67339"/>
            <a:ext cx="7886700" cy="4109624"/>
          </a:xfrm>
        </p:spPr>
        <p:txBody>
          <a:bodyPr>
            <a:normAutofit/>
          </a:bodyPr>
          <a:lstStyle/>
          <a:p>
            <a:r>
              <a:rPr lang="en-US" sz="3200" b="1" dirty="0"/>
              <a:t>Idolatry (1:4-6)</a:t>
            </a:r>
          </a:p>
          <a:p>
            <a:r>
              <a:rPr lang="en-US" sz="3200" b="1" dirty="0"/>
              <a:t>Oppressive Leaders (v. 8)</a:t>
            </a:r>
          </a:p>
          <a:p>
            <a:r>
              <a:rPr lang="en-US" sz="3200" b="1" dirty="0"/>
              <a:t>Thieves (v. 9)</a:t>
            </a:r>
          </a:p>
          <a:p>
            <a:r>
              <a:rPr lang="en-US" sz="3200" b="1" dirty="0"/>
              <a:t>Wicked Merchants (vs. 10-11)</a:t>
            </a:r>
          </a:p>
        </p:txBody>
      </p:sp>
    </p:spTree>
    <p:extLst>
      <p:ext uri="{BB962C8B-B14F-4D97-AF65-F5344CB8AC3E}">
        <p14:creationId xmlns:p14="http://schemas.microsoft.com/office/powerpoint/2010/main" val="3896097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A838FA-9D4F-45B7-B179-22C70C551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Zephaniah is about the coming judgment of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9B6E50-71DD-48DB-ABA0-70EE326A42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67339"/>
            <a:ext cx="7886700" cy="4109624"/>
          </a:xfrm>
        </p:spPr>
        <p:txBody>
          <a:bodyPr>
            <a:normAutofit/>
          </a:bodyPr>
          <a:lstStyle/>
          <a:p>
            <a:r>
              <a:rPr lang="en-US" sz="3200" b="1" dirty="0"/>
              <a:t>“And it shall come to pass at that time, that I will search Jerusalem with candles, and punish the men that are settled on their lees…” (v. 12, KJV)</a:t>
            </a:r>
          </a:p>
          <a:p>
            <a:endParaRPr lang="en-US" sz="800" b="1" dirty="0"/>
          </a:p>
          <a:p>
            <a:r>
              <a:rPr lang="en-US" sz="3200" b="1" dirty="0"/>
              <a:t>“settled in complacency” (NKJV)</a:t>
            </a:r>
          </a:p>
          <a:p>
            <a:r>
              <a:rPr lang="en-US" sz="3200" b="1" dirty="0"/>
              <a:t>“stagnant in spirit” (NASU)</a:t>
            </a:r>
          </a:p>
        </p:txBody>
      </p:sp>
    </p:spTree>
    <p:extLst>
      <p:ext uri="{BB962C8B-B14F-4D97-AF65-F5344CB8AC3E}">
        <p14:creationId xmlns:p14="http://schemas.microsoft.com/office/powerpoint/2010/main" val="187505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C5DDB-0238-42EC-87F9-370B4DF89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It is possible to become indifferent towards God.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49AC50-4FE8-4000-83E9-2FE4D81A3A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Idolatry</a:t>
            </a:r>
            <a:r>
              <a:rPr lang="en-US" sz="3200" dirty="0"/>
              <a:t> (Zeph. 1:4-6)</a:t>
            </a:r>
          </a:p>
          <a:p>
            <a:r>
              <a:rPr lang="en-US" sz="3200" b="1" dirty="0"/>
              <a:t>Prosperity</a:t>
            </a:r>
            <a:r>
              <a:rPr lang="en-US" sz="3200" dirty="0"/>
              <a:t> (v. 8; Rom. 1:21; Luke 12:15)</a:t>
            </a:r>
          </a:p>
          <a:p>
            <a:r>
              <a:rPr lang="en-US" sz="3200" b="1" dirty="0"/>
              <a:t>Lack of Suffering </a:t>
            </a:r>
            <a:r>
              <a:rPr lang="en-US" sz="3200" dirty="0"/>
              <a:t>(Jer. 48:11)</a:t>
            </a:r>
          </a:p>
        </p:txBody>
      </p:sp>
    </p:spTree>
    <p:extLst>
      <p:ext uri="{BB962C8B-B14F-4D97-AF65-F5344CB8AC3E}">
        <p14:creationId xmlns:p14="http://schemas.microsoft.com/office/powerpoint/2010/main" val="3792483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C5DDB-0238-42EC-87F9-370B4DF89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+mn-lt"/>
              </a:rPr>
              <a:t>2. Man’s notions about God can be shaped by their own point of view.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49AC50-4FE8-4000-83E9-2FE4D81A3A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14329"/>
            <a:ext cx="7886700" cy="4162633"/>
          </a:xfrm>
        </p:spPr>
        <p:txBody>
          <a:bodyPr>
            <a:normAutofit/>
          </a:bodyPr>
          <a:lstStyle/>
          <a:p>
            <a:r>
              <a:rPr lang="en-US" sz="3200" b="1" dirty="0"/>
              <a:t>“And it shall come to pass at that time that I will search Jerusalem with lamps, and punish the men who are settled in complacency, </a:t>
            </a:r>
            <a:r>
              <a:rPr lang="en-US" sz="3200" b="1" dirty="0">
                <a:highlight>
                  <a:srgbClr val="FFFF00"/>
                </a:highlight>
              </a:rPr>
              <a:t>who say in their heart, ‘The Lord will not do good, nor will He do evil’” </a:t>
            </a:r>
            <a:r>
              <a:rPr lang="en-US" sz="3200" b="1" dirty="0"/>
              <a:t>(Zeph. 1:12). </a:t>
            </a:r>
          </a:p>
          <a:p>
            <a:endParaRPr lang="en-US" sz="800" b="1" dirty="0"/>
          </a:p>
          <a:p>
            <a:r>
              <a:rPr lang="en-US" sz="3200" b="1" dirty="0"/>
              <a:t>“You thought I was just like you…” </a:t>
            </a:r>
            <a:br>
              <a:rPr lang="en-US" sz="3200" b="1" dirty="0"/>
            </a:br>
            <a:r>
              <a:rPr lang="en-US" sz="3200" b="1" dirty="0"/>
              <a:t>(Ps. 50:16-22, NASU).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0826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C5DDB-0238-42EC-87F9-370B4DF89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3. It is foolish to mistake divine longsuffering with indifference.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49AC50-4FE8-4000-83E9-2FE4D81A3A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80591"/>
            <a:ext cx="7886700" cy="4096372"/>
          </a:xfrm>
        </p:spPr>
        <p:txBody>
          <a:bodyPr>
            <a:normAutofit/>
          </a:bodyPr>
          <a:lstStyle/>
          <a:p>
            <a:r>
              <a:rPr lang="en-US" sz="3200" b="1" dirty="0"/>
              <a:t>Scoffers will come </a:t>
            </a:r>
            <a:r>
              <a:rPr lang="en-US" sz="3200" dirty="0"/>
              <a:t>(2 Peter 3:3-8)</a:t>
            </a:r>
          </a:p>
          <a:p>
            <a:r>
              <a:rPr lang="en-US" sz="3200" b="1" dirty="0"/>
              <a:t>The Day of the Lord will come </a:t>
            </a:r>
            <a:r>
              <a:rPr lang="en-US" sz="3200" dirty="0"/>
              <a:t>(vs. 10-13)</a:t>
            </a:r>
          </a:p>
          <a:p>
            <a:r>
              <a:rPr lang="en-US" sz="3200" b="1" dirty="0"/>
              <a:t>God is patient, not indifferent </a:t>
            </a:r>
            <a:r>
              <a:rPr lang="en-US" sz="3200" dirty="0"/>
              <a:t>(v. 9)</a:t>
            </a:r>
          </a:p>
        </p:txBody>
      </p:sp>
    </p:spTree>
    <p:extLst>
      <p:ext uri="{BB962C8B-B14F-4D97-AF65-F5344CB8AC3E}">
        <p14:creationId xmlns:p14="http://schemas.microsoft.com/office/powerpoint/2010/main" val="3483801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A24E9-1C6F-4F90-B703-0994F57B5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49355"/>
            <a:ext cx="7886700" cy="2040834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- ZEPHANIAH -</a:t>
            </a:r>
            <a:br>
              <a:rPr lang="en-US" b="1" dirty="0">
                <a:latin typeface="+mn-lt"/>
              </a:rPr>
            </a:br>
            <a:br>
              <a:rPr lang="en-US" sz="1000" b="1" dirty="0">
                <a:latin typeface="+mn-lt"/>
              </a:rPr>
            </a:br>
            <a:r>
              <a:rPr lang="en-US" b="1" dirty="0">
                <a:latin typeface="+mn-lt"/>
              </a:rPr>
              <a:t>The Day of the Lord will come!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F1B872-44EE-4788-96CD-D111A57B6A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822713"/>
            <a:ext cx="7886700" cy="335425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sz="3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We can’t afford to be indifferent about God.</a:t>
            </a:r>
          </a:p>
          <a:p>
            <a:pPr>
              <a:spcBef>
                <a:spcPts val="0"/>
              </a:spcBef>
            </a:pPr>
            <a:r>
              <a:rPr lang="en-US" sz="3200" dirty="0">
                <a:ea typeface="Calibri" panose="020F0502020204030204" pitchFamily="34" charset="0"/>
                <a:cs typeface="Times New Roman" panose="02020603050405020304" pitchFamily="18" charset="0"/>
              </a:rPr>
              <a:t>We can’t afford to assume that God is indifferent about us. </a:t>
            </a:r>
            <a:endParaRPr lang="en-US" sz="3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0157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3646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4_Office Them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656</TotalTime>
  <Words>299</Words>
  <Application>Microsoft Office PowerPoint</Application>
  <PresentationFormat>On-screen Show (4:3)</PresentationFormat>
  <Paragraphs>27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Rockwell</vt:lpstr>
      <vt:lpstr>2_Office Theme</vt:lpstr>
      <vt:lpstr>3_Office Theme</vt:lpstr>
      <vt:lpstr>4_Office Theme</vt:lpstr>
      <vt:lpstr>PowerPoint Presentation</vt:lpstr>
      <vt:lpstr>PowerPoint Presentation</vt:lpstr>
      <vt:lpstr>Zephaniah is about the coming judgment of God</vt:lpstr>
      <vt:lpstr>Zephaniah is about the coming judgment of God</vt:lpstr>
      <vt:lpstr>1. It is possible to become indifferent towards God.</vt:lpstr>
      <vt:lpstr>2. Man’s notions about God can be shaped by their own point of view.</vt:lpstr>
      <vt:lpstr>3. It is foolish to mistake divine longsuffering with indifference.</vt:lpstr>
      <vt:lpstr>- ZEPHANIAH -  The Day of the Lord will come!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99</cp:revision>
  <dcterms:created xsi:type="dcterms:W3CDTF">2008-03-16T18:22:36Z</dcterms:created>
  <dcterms:modified xsi:type="dcterms:W3CDTF">2021-11-22T14:13:22Z</dcterms:modified>
</cp:coreProperties>
</file>