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 id="2147483730" r:id="rId2"/>
    <p:sldMasterId id="2147483744" r:id="rId3"/>
  </p:sldMasterIdLst>
  <p:notesMasterIdLst>
    <p:notesMasterId r:id="rId21"/>
  </p:notesMasterIdLst>
  <p:sldIdLst>
    <p:sldId id="489" r:id="rId4"/>
    <p:sldId id="490" r:id="rId5"/>
    <p:sldId id="491" r:id="rId6"/>
    <p:sldId id="492" r:id="rId7"/>
    <p:sldId id="493" r:id="rId8"/>
    <p:sldId id="494" r:id="rId9"/>
    <p:sldId id="495" r:id="rId10"/>
    <p:sldId id="496" r:id="rId11"/>
    <p:sldId id="497" r:id="rId12"/>
    <p:sldId id="498" r:id="rId13"/>
    <p:sldId id="499" r:id="rId14"/>
    <p:sldId id="500" r:id="rId15"/>
    <p:sldId id="501" r:id="rId16"/>
    <p:sldId id="502" r:id="rId17"/>
    <p:sldId id="503" r:id="rId18"/>
    <p:sldId id="504" r:id="rId19"/>
    <p:sldId id="48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8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334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11/14/2021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9F674F-5FF1-4C50-AE02-5B1470F93F7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52532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81D8D79-F7F6-4B8E-8F5A-0C8B2D104265}"/>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03A7FA3D-72CC-4A89-97BF-3C636838162B}"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42CCE355-308B-485A-85CE-5027B0433AE0}"/>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2BDEB566-AE8F-43ED-87C4-8069A0283C79}"/>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6901D99-B489-4C1C-97F0-B9D5C2FA5D86}"/>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D15CDE23-74B9-4DA8-852F-13B939EA681D}"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C3411A5D-B868-46CD-B5F8-B6CAAFA6FB27}"/>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BDAE176A-E536-4002-8A43-78DB7D65A8FB}"/>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8251D58-E99D-4CC0-82BD-801777379184}"/>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9AC52B39-BC13-4907-96F6-E3F9D7547A2B}"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12</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6F6700FE-47B5-4C68-8179-E0B3BFEA45CC}"/>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820262E4-DAE6-48CB-8D1B-1DE360DDDB56}"/>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7E2575-86C6-4BF3-A505-B53784358F82}"/>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94EF0287-4961-41DE-B67C-8FE307A232A2}"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13</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69EF849C-C199-4632-B89E-45B6EAF3AE31}"/>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229C90ED-0402-464B-B4CF-275319457A56}"/>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9B0192E-DFB0-4B2C-90DF-EEAC47B4898E}"/>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C0DEF6EF-E5A3-4516-B794-C45214F81D50}"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14</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08AC7D99-85FD-49C3-8647-665A552A1D5C}"/>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0BFCBB4B-02B7-410E-BBFC-9A41B0CA522E}"/>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337BB19-49A2-4269-9D90-821532855A78}"/>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9EA69A52-6E91-4E23-BEF1-F88D22E6BB8C}"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15</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4E033821-E381-4102-AC56-46C47271CD30}"/>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A9E5663B-F9F1-415B-8EF3-7DB38391C18D}"/>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20974025-19E3-428D-A2D0-C2DD805BF185}"/>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AC2453D3-77F5-4D82-8DA3-8255EA41F36C}"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16</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D020C5AF-B3D8-4289-9B04-BBD472B4D499}"/>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47110763-2EEC-4DD7-97F1-D63076AF5329}"/>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406ACBEB-9C54-40A8-A738-5B3799F4CB22}"/>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06EF069D-A347-4F5D-88DC-3757EEEE26B4}"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FDFA3DAE-E2AB-4D77-BDD5-E907D1185433}"/>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299C67FA-D4BC-4DDB-BB80-23FC5D552282}"/>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1D18ACC-6EBA-4F75-A606-2260C05A4A9D}"/>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7114CD7F-8651-46AB-B920-C7BDE1DFDF15}"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E9B0592A-8F43-4C64-9BF0-65817396FAEF}"/>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953ACAE1-EBEC-4C08-AF49-2F426A4C0EF6}"/>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1396121-A1C1-46DA-AEEB-BA464B1B0400}"/>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C7522604-C1CC-40B8-AA87-B1FC6CB9C677}"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7593355C-5741-46B9-B83D-434CD43D733E}"/>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EDB0D5B3-9FEE-4961-BCCD-0306BF7EA5DF}"/>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1BE9268-5CCD-4FD9-BE20-6EA6F857FA54}"/>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9F80BD4C-0E8A-43B6-A84F-19C88B68DB45}"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3BE62D21-4392-47BC-AEBA-15B9D276738D}"/>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1510DBBE-1B35-46D1-B4D8-6EE6749F5331}"/>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7146B1B-79AE-4B8D-89C5-EA6D824B5E6E}"/>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49C2ECFF-8747-4DCC-91D8-929B7DC5FA2C}"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B99FBF88-428D-4791-83DC-C9A16C75C971}"/>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0E93F584-9483-419B-9F85-EBC7840B79E3}"/>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BF82ACA3-0423-4105-BBF8-D091222BEBE9}"/>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FC2050A2-A507-41F2-B87F-2C65097E00A0}"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FCCC028E-A1D2-4B4D-B3FC-B571F5FE182F}"/>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7F55E7FD-4917-4437-93E7-675EA0842733}"/>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B46295F-C5A9-4A6D-B63D-BCD5A5BB7FE4}"/>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6BE6398E-8676-4607-AF48-439BAB5689BA}"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D3EED3F6-308C-4DBD-80CC-F2962D445520}"/>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73A41E21-6080-406F-AC02-80C033F11D5C}"/>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F19B3DC-49DE-4070-97A1-A12C256EFAF6}"/>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14F62A2B-32EB-49E3-9A45-A7A3366303D3}"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492D913D-E2D4-4E33-860E-662BA97C5B69}"/>
              </a:ext>
            </a:extLst>
          </p:cNvPr>
          <p:cNvSpPr>
            <a:spLocks noGrp="1" noRot="1" noChangeAspect="1" noResize="1"/>
          </p:cNvSpPr>
          <p:nvPr>
            <p:ph type="sldImg"/>
          </p:nvPr>
        </p:nvSpPr>
        <p:spPr>
          <a:xfrm>
            <a:off x="1370013" y="763588"/>
            <a:ext cx="5030787"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9B23E989-E375-4E0F-B2EC-2A0EF8D2312D}"/>
              </a:ext>
            </a:extLst>
          </p:cNvPr>
          <p:cNvSpPr txBox="1">
            <a:spLocks noGrp="1"/>
          </p:cNvSpPr>
          <p:nvPr>
            <p:ph type="body" sz="quarter" idx="1"/>
          </p:nvPr>
        </p:nvSpPr>
        <p:spPr/>
        <p:txBody>
          <a:bodyPr>
            <a:spAutoFit/>
          </a:bodyPr>
          <a:lstStyle/>
          <a:p>
            <a:endParaRPr lang="en-US" sz="2640">
              <a:latin typeface="Albany" pitchFamily="18"/>
              <a:cs typeface="Tahoma" pitchFamily="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659681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207137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61153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42A5D5E-CE23-4790-97CB-515671AFACD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4193113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2A5D5E-CE23-4790-97CB-515671AFACD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68887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2A5D5E-CE23-4790-97CB-515671AFACD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2086436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2A5D5E-CE23-4790-97CB-515671AFACD5}" type="datetimeFigureOut">
              <a:rPr lang="en-US" smtClean="0"/>
              <a:t>11/14/2021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993874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42A5D5E-CE23-4790-97CB-515671AFACD5}" type="datetimeFigureOut">
              <a:rPr lang="en-US" smtClean="0"/>
              <a:t>11/14/2021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24673175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42A5D5E-CE23-4790-97CB-515671AFACD5}" type="datetimeFigureOut">
              <a:rPr lang="en-US" smtClean="0"/>
              <a:t>11/14/2021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35204192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2A5D5E-CE23-4790-97CB-515671AFACD5}" type="datetimeFigureOut">
              <a:rPr lang="en-US" smtClean="0"/>
              <a:t>11/14/2021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16709665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2A5D5E-CE23-4790-97CB-515671AFACD5}" type="datetimeFigureOut">
              <a:rPr lang="en-US" smtClean="0"/>
              <a:t>11/14/2021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1496198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8446722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2A5D5E-CE23-4790-97CB-515671AFACD5}" type="datetimeFigureOut">
              <a:rPr lang="en-US" smtClean="0"/>
              <a:t>11/14/2021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35720342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2A5D5E-CE23-4790-97CB-515671AFACD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37154965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2A5D5E-CE23-4790-97CB-515671AFACD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A1FD0-91B6-4B59-80EE-4FBF7DD383CE}" type="slidenum">
              <a:rPr lang="en-US" smtClean="0"/>
              <a:t>‹#›</a:t>
            </a:fld>
            <a:endParaRPr lang="en-US"/>
          </a:p>
        </p:txBody>
      </p:sp>
    </p:spTree>
    <p:extLst>
      <p:ext uri="{BB962C8B-B14F-4D97-AF65-F5344CB8AC3E}">
        <p14:creationId xmlns:p14="http://schemas.microsoft.com/office/powerpoint/2010/main" val="40281450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091E0-F757-44FA-A77B-0113A32EDEE1}"/>
              </a:ext>
            </a:extLst>
          </p:cNvPr>
          <p:cNvSpPr>
            <a:spLocks noGrp="1"/>
          </p:cNvSpPr>
          <p:nvPr>
            <p:ph type="ctrTitle"/>
          </p:nvPr>
        </p:nvSpPr>
        <p:spPr>
          <a:xfrm>
            <a:off x="1143360" y="1121879"/>
            <a:ext cx="6857280" cy="2387771"/>
          </a:xfrm>
        </p:spPr>
        <p:txBody>
          <a:bodyPr anchor="b"/>
          <a:lstStyle>
            <a:lvl1pPr algn="ctr">
              <a:defRPr sz="5443"/>
            </a:lvl1pPr>
          </a:lstStyle>
          <a:p>
            <a:r>
              <a:rPr lang="en-US"/>
              <a:t>Click to edit Master title style</a:t>
            </a:r>
          </a:p>
        </p:txBody>
      </p:sp>
      <p:sp>
        <p:nvSpPr>
          <p:cNvPr id="3" name="Subtitle 2">
            <a:extLst>
              <a:ext uri="{FF2B5EF4-FFF2-40B4-BE49-F238E27FC236}">
                <a16:creationId xmlns:a16="http://schemas.microsoft.com/office/drawing/2014/main" id="{41D645C8-5DBF-4DD1-B353-2B5762923208}"/>
              </a:ext>
            </a:extLst>
          </p:cNvPr>
          <p:cNvSpPr>
            <a:spLocks noGrp="1"/>
          </p:cNvSpPr>
          <p:nvPr>
            <p:ph type="subTitle" idx="1"/>
          </p:nvPr>
        </p:nvSpPr>
        <p:spPr>
          <a:xfrm>
            <a:off x="1143360" y="3601819"/>
            <a:ext cx="6857280" cy="1656174"/>
          </a:xfrm>
        </p:spPr>
        <p:txBody>
          <a:bodyPr/>
          <a:lstStyle>
            <a:lvl1pPr marL="0" indent="0" algn="ctr">
              <a:buNone/>
              <a:defRPr sz="2177"/>
            </a:lvl1pPr>
            <a:lvl2pPr marL="414726" indent="0" algn="ctr">
              <a:buNone/>
              <a:defRPr sz="1814"/>
            </a:lvl2pPr>
            <a:lvl3pPr marL="829452" indent="0" algn="ctr">
              <a:buNone/>
              <a:defRPr sz="1633"/>
            </a:lvl3pPr>
            <a:lvl4pPr marL="1244178" indent="0" algn="ctr">
              <a:buNone/>
              <a:defRPr sz="1451"/>
            </a:lvl4pPr>
            <a:lvl5pPr marL="1658904" indent="0" algn="ctr">
              <a:buNone/>
              <a:defRPr sz="1451"/>
            </a:lvl5pPr>
            <a:lvl6pPr marL="2073631" indent="0" algn="ctr">
              <a:buNone/>
              <a:defRPr sz="1451"/>
            </a:lvl6pPr>
            <a:lvl7pPr marL="2488357" indent="0" algn="ctr">
              <a:buNone/>
              <a:defRPr sz="1451"/>
            </a:lvl7pPr>
            <a:lvl8pPr marL="2903083" indent="0" algn="ctr">
              <a:buNone/>
              <a:defRPr sz="1451"/>
            </a:lvl8pPr>
            <a:lvl9pPr marL="3317809" indent="0" algn="ctr">
              <a:buNone/>
              <a:defRPr sz="1451"/>
            </a:lvl9pPr>
          </a:lstStyle>
          <a:p>
            <a:r>
              <a:rPr lang="en-US"/>
              <a:t>Click to edit Master subtitle style</a:t>
            </a:r>
          </a:p>
        </p:txBody>
      </p:sp>
      <p:sp>
        <p:nvSpPr>
          <p:cNvPr id="4" name="Date Placeholder 3">
            <a:extLst>
              <a:ext uri="{FF2B5EF4-FFF2-40B4-BE49-F238E27FC236}">
                <a16:creationId xmlns:a16="http://schemas.microsoft.com/office/drawing/2014/main" id="{572328FC-E69F-4320-88A1-B9E9A5943490}"/>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A34AD859-3F2A-4E2B-90C8-CD5A8331D953}"/>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E85B7035-A364-49C6-A784-21DC55589177}"/>
              </a:ext>
            </a:extLst>
          </p:cNvPr>
          <p:cNvSpPr>
            <a:spLocks noGrp="1"/>
          </p:cNvSpPr>
          <p:nvPr>
            <p:ph type="sldNum" sz="quarter" idx="12"/>
          </p:nvPr>
        </p:nvSpPr>
        <p:spPr/>
        <p:txBody>
          <a:bodyPr/>
          <a:lstStyle/>
          <a:p>
            <a:pPr lvl="0"/>
            <a:fld id="{6C77E4D7-557E-4FF4-AAD3-3E9FF5CF82FC}" type="slidenum">
              <a:t>‹#›</a:t>
            </a:fld>
            <a:endParaRPr lang="en-US"/>
          </a:p>
        </p:txBody>
      </p:sp>
    </p:spTree>
    <p:extLst>
      <p:ext uri="{BB962C8B-B14F-4D97-AF65-F5344CB8AC3E}">
        <p14:creationId xmlns:p14="http://schemas.microsoft.com/office/powerpoint/2010/main" val="36523653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1CAF4-AE8C-4B4E-88C8-5BA1652E1B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E574F4-EC70-44FF-B2CB-7BA22A0A8B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B2350F-7C7A-497C-BFBC-5151D5217E76}"/>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82F6F20B-3A37-42E8-840F-4AC58F3A0695}"/>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08C5B248-3178-4541-9537-D918B25723B6}"/>
              </a:ext>
            </a:extLst>
          </p:cNvPr>
          <p:cNvSpPr>
            <a:spLocks noGrp="1"/>
          </p:cNvSpPr>
          <p:nvPr>
            <p:ph type="sldNum" sz="quarter" idx="12"/>
          </p:nvPr>
        </p:nvSpPr>
        <p:spPr/>
        <p:txBody>
          <a:bodyPr/>
          <a:lstStyle/>
          <a:p>
            <a:pPr lvl="0"/>
            <a:fld id="{9C9288CD-437D-48B5-BB86-8049ADB96F34}" type="slidenum">
              <a:t>‹#›</a:t>
            </a:fld>
            <a:endParaRPr lang="en-US"/>
          </a:p>
        </p:txBody>
      </p:sp>
    </p:spTree>
    <p:extLst>
      <p:ext uri="{BB962C8B-B14F-4D97-AF65-F5344CB8AC3E}">
        <p14:creationId xmlns:p14="http://schemas.microsoft.com/office/powerpoint/2010/main" val="15405141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5CADD-C8A5-4B73-8E72-DC2DC8DB1F31}"/>
              </a:ext>
            </a:extLst>
          </p:cNvPr>
          <p:cNvSpPr>
            <a:spLocks noGrp="1"/>
          </p:cNvSpPr>
          <p:nvPr>
            <p:ph type="title"/>
          </p:nvPr>
        </p:nvSpPr>
        <p:spPr>
          <a:xfrm>
            <a:off x="623521" y="1709460"/>
            <a:ext cx="7886880" cy="2852939"/>
          </a:xfrm>
        </p:spPr>
        <p:txBody>
          <a:bodyPr anchor="b"/>
          <a:lstStyle>
            <a:lvl1pPr>
              <a:defRPr sz="5443"/>
            </a:lvl1pPr>
          </a:lstStyle>
          <a:p>
            <a:r>
              <a:rPr lang="en-US"/>
              <a:t>Click to edit Master title style</a:t>
            </a:r>
          </a:p>
        </p:txBody>
      </p:sp>
      <p:sp>
        <p:nvSpPr>
          <p:cNvPr id="3" name="Text Placeholder 2">
            <a:extLst>
              <a:ext uri="{FF2B5EF4-FFF2-40B4-BE49-F238E27FC236}">
                <a16:creationId xmlns:a16="http://schemas.microsoft.com/office/drawing/2014/main" id="{2C53CA63-3754-4CB1-A49F-051892457E03}"/>
              </a:ext>
            </a:extLst>
          </p:cNvPr>
          <p:cNvSpPr>
            <a:spLocks noGrp="1"/>
          </p:cNvSpPr>
          <p:nvPr>
            <p:ph type="body" idx="1"/>
          </p:nvPr>
        </p:nvSpPr>
        <p:spPr>
          <a:xfrm>
            <a:off x="623521" y="4589763"/>
            <a:ext cx="7886880" cy="1499197"/>
          </a:xfrm>
        </p:spPr>
        <p:txBody>
          <a:bodyPr/>
          <a:lstStyle>
            <a:lvl1pPr marL="0" indent="0">
              <a:buNone/>
              <a:defRPr sz="2177">
                <a:solidFill>
                  <a:schemeClr val="tx1">
                    <a:tint val="75000"/>
                  </a:schemeClr>
                </a:solidFill>
              </a:defRPr>
            </a:lvl1pPr>
            <a:lvl2pPr marL="414726" indent="0">
              <a:buNone/>
              <a:defRPr sz="1814">
                <a:solidFill>
                  <a:schemeClr val="tx1">
                    <a:tint val="75000"/>
                  </a:schemeClr>
                </a:solidFill>
              </a:defRPr>
            </a:lvl2pPr>
            <a:lvl3pPr marL="829452" indent="0">
              <a:buNone/>
              <a:defRPr sz="1633">
                <a:solidFill>
                  <a:schemeClr val="tx1">
                    <a:tint val="75000"/>
                  </a:schemeClr>
                </a:solidFill>
              </a:defRPr>
            </a:lvl3pPr>
            <a:lvl4pPr marL="1244178" indent="0">
              <a:buNone/>
              <a:defRPr sz="1451">
                <a:solidFill>
                  <a:schemeClr val="tx1">
                    <a:tint val="75000"/>
                  </a:schemeClr>
                </a:solidFill>
              </a:defRPr>
            </a:lvl4pPr>
            <a:lvl5pPr marL="1658904" indent="0">
              <a:buNone/>
              <a:defRPr sz="1451">
                <a:solidFill>
                  <a:schemeClr val="tx1">
                    <a:tint val="75000"/>
                  </a:schemeClr>
                </a:solidFill>
              </a:defRPr>
            </a:lvl5pPr>
            <a:lvl6pPr marL="2073631" indent="0">
              <a:buNone/>
              <a:defRPr sz="1451">
                <a:solidFill>
                  <a:schemeClr val="tx1">
                    <a:tint val="75000"/>
                  </a:schemeClr>
                </a:solidFill>
              </a:defRPr>
            </a:lvl6pPr>
            <a:lvl7pPr marL="2488357" indent="0">
              <a:buNone/>
              <a:defRPr sz="1451">
                <a:solidFill>
                  <a:schemeClr val="tx1">
                    <a:tint val="75000"/>
                  </a:schemeClr>
                </a:solidFill>
              </a:defRPr>
            </a:lvl7pPr>
            <a:lvl8pPr marL="2903083" indent="0">
              <a:buNone/>
              <a:defRPr sz="1451">
                <a:solidFill>
                  <a:schemeClr val="tx1">
                    <a:tint val="75000"/>
                  </a:schemeClr>
                </a:solidFill>
              </a:defRPr>
            </a:lvl8pPr>
            <a:lvl9pPr marL="3317809" indent="0">
              <a:buNone/>
              <a:defRPr sz="1451">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2FD054-8A72-416E-A30E-D9E896B4939F}"/>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186E1DD8-2BEA-4866-AFDA-2F358B27E848}"/>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0306002A-6974-4346-957A-DCF695675FFA}"/>
              </a:ext>
            </a:extLst>
          </p:cNvPr>
          <p:cNvSpPr>
            <a:spLocks noGrp="1"/>
          </p:cNvSpPr>
          <p:nvPr>
            <p:ph type="sldNum" sz="quarter" idx="12"/>
          </p:nvPr>
        </p:nvSpPr>
        <p:spPr/>
        <p:txBody>
          <a:bodyPr/>
          <a:lstStyle/>
          <a:p>
            <a:pPr lvl="0"/>
            <a:fld id="{1E952E2D-8C2E-415F-A0CA-709499D7E380}" type="slidenum">
              <a:t>‹#›</a:t>
            </a:fld>
            <a:endParaRPr lang="en-US"/>
          </a:p>
        </p:txBody>
      </p:sp>
    </p:spTree>
    <p:extLst>
      <p:ext uri="{BB962C8B-B14F-4D97-AF65-F5344CB8AC3E}">
        <p14:creationId xmlns:p14="http://schemas.microsoft.com/office/powerpoint/2010/main" val="25173108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575DB-7C85-43A1-B28E-F036B83922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29CE00-86F4-4259-A677-CECC4BFE9ABE}"/>
              </a:ext>
            </a:extLst>
          </p:cNvPr>
          <p:cNvSpPr>
            <a:spLocks noGrp="1"/>
          </p:cNvSpPr>
          <p:nvPr>
            <p:ph sz="half" idx="1"/>
          </p:nvPr>
        </p:nvSpPr>
        <p:spPr>
          <a:xfrm>
            <a:off x="653760" y="1795869"/>
            <a:ext cx="3947040" cy="37559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45F74E-8D9F-4403-AB1C-34694C3491D8}"/>
              </a:ext>
            </a:extLst>
          </p:cNvPr>
          <p:cNvSpPr>
            <a:spLocks noGrp="1"/>
          </p:cNvSpPr>
          <p:nvPr>
            <p:ph sz="half" idx="2"/>
          </p:nvPr>
        </p:nvSpPr>
        <p:spPr>
          <a:xfrm>
            <a:off x="4739041" y="1795869"/>
            <a:ext cx="3947040" cy="37559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1CF730-2532-42EF-B9C4-C79E394A0A4C}"/>
              </a:ext>
            </a:extLst>
          </p:cNvPr>
          <p:cNvSpPr>
            <a:spLocks noGrp="1"/>
          </p:cNvSpPr>
          <p:nvPr>
            <p:ph type="dt" sz="half" idx="10"/>
          </p:nvPr>
        </p:nvSpPr>
        <p:spPr/>
        <p:txBody>
          <a:bodyPr/>
          <a:lstStyle/>
          <a:p>
            <a:pPr lvl="0"/>
            <a:endParaRPr lang="en-US"/>
          </a:p>
        </p:txBody>
      </p:sp>
      <p:sp>
        <p:nvSpPr>
          <p:cNvPr id="6" name="Footer Placeholder 5">
            <a:extLst>
              <a:ext uri="{FF2B5EF4-FFF2-40B4-BE49-F238E27FC236}">
                <a16:creationId xmlns:a16="http://schemas.microsoft.com/office/drawing/2014/main" id="{548DAC66-6412-4C3A-BCFA-48FE2BBC5EB9}"/>
              </a:ext>
            </a:extLst>
          </p:cNvPr>
          <p:cNvSpPr>
            <a:spLocks noGrp="1"/>
          </p:cNvSpPr>
          <p:nvPr>
            <p:ph type="ftr" sz="quarter" idx="11"/>
          </p:nvPr>
        </p:nvSpPr>
        <p:spPr/>
        <p:txBody>
          <a:bodyPr/>
          <a:lstStyle/>
          <a:p>
            <a:pPr lvl="0"/>
            <a:endParaRPr lang="en-US"/>
          </a:p>
        </p:txBody>
      </p:sp>
      <p:sp>
        <p:nvSpPr>
          <p:cNvPr id="7" name="Slide Number Placeholder 6">
            <a:extLst>
              <a:ext uri="{FF2B5EF4-FFF2-40B4-BE49-F238E27FC236}">
                <a16:creationId xmlns:a16="http://schemas.microsoft.com/office/drawing/2014/main" id="{025BBDE2-DA06-4780-9B17-C93DAB881251}"/>
              </a:ext>
            </a:extLst>
          </p:cNvPr>
          <p:cNvSpPr>
            <a:spLocks noGrp="1"/>
          </p:cNvSpPr>
          <p:nvPr>
            <p:ph type="sldNum" sz="quarter" idx="12"/>
          </p:nvPr>
        </p:nvSpPr>
        <p:spPr/>
        <p:txBody>
          <a:bodyPr/>
          <a:lstStyle/>
          <a:p>
            <a:pPr lvl="0"/>
            <a:fld id="{EEF0E225-C660-48EE-AFF4-8098CAC163FC}" type="slidenum">
              <a:t>‹#›</a:t>
            </a:fld>
            <a:endParaRPr lang="en-US"/>
          </a:p>
        </p:txBody>
      </p:sp>
    </p:spTree>
    <p:extLst>
      <p:ext uri="{BB962C8B-B14F-4D97-AF65-F5344CB8AC3E}">
        <p14:creationId xmlns:p14="http://schemas.microsoft.com/office/powerpoint/2010/main" val="2879669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112E-6300-4ABA-B3A2-50D45A6015BB}"/>
              </a:ext>
            </a:extLst>
          </p:cNvPr>
          <p:cNvSpPr>
            <a:spLocks noGrp="1"/>
          </p:cNvSpPr>
          <p:nvPr>
            <p:ph type="title"/>
          </p:nvPr>
        </p:nvSpPr>
        <p:spPr>
          <a:xfrm>
            <a:off x="629281" y="365798"/>
            <a:ext cx="7886880" cy="1324939"/>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D7F709-6268-4FDD-89F5-B5A37EA157EA}"/>
              </a:ext>
            </a:extLst>
          </p:cNvPr>
          <p:cNvSpPr>
            <a:spLocks noGrp="1"/>
          </p:cNvSpPr>
          <p:nvPr>
            <p:ph type="body" idx="1"/>
          </p:nvPr>
        </p:nvSpPr>
        <p:spPr>
          <a:xfrm>
            <a:off x="629280" y="1680657"/>
            <a:ext cx="3869280" cy="823766"/>
          </a:xfrm>
        </p:spPr>
        <p:txBody>
          <a:bodyPr anchor="b"/>
          <a:lstStyle>
            <a:lvl1pPr marL="0" indent="0">
              <a:buNone/>
              <a:defRPr sz="2177" b="1"/>
            </a:lvl1pPr>
            <a:lvl2pPr marL="414726" indent="0">
              <a:buNone/>
              <a:defRPr sz="1814" b="1"/>
            </a:lvl2pPr>
            <a:lvl3pPr marL="829452" indent="0">
              <a:buNone/>
              <a:defRPr sz="1633" b="1"/>
            </a:lvl3pPr>
            <a:lvl4pPr marL="1244178" indent="0">
              <a:buNone/>
              <a:defRPr sz="1451" b="1"/>
            </a:lvl4pPr>
            <a:lvl5pPr marL="1658904" indent="0">
              <a:buNone/>
              <a:defRPr sz="1451" b="1"/>
            </a:lvl5pPr>
            <a:lvl6pPr marL="2073631" indent="0">
              <a:buNone/>
              <a:defRPr sz="1451" b="1"/>
            </a:lvl6pPr>
            <a:lvl7pPr marL="2488357" indent="0">
              <a:buNone/>
              <a:defRPr sz="1451" b="1"/>
            </a:lvl7pPr>
            <a:lvl8pPr marL="2903083" indent="0">
              <a:buNone/>
              <a:defRPr sz="1451" b="1"/>
            </a:lvl8pPr>
            <a:lvl9pPr marL="3317809" indent="0">
              <a:buNone/>
              <a:defRPr sz="1451" b="1"/>
            </a:lvl9pPr>
          </a:lstStyle>
          <a:p>
            <a:pPr lvl="0"/>
            <a:r>
              <a:rPr lang="en-US"/>
              <a:t>Click to edit Master text styles</a:t>
            </a:r>
          </a:p>
        </p:txBody>
      </p:sp>
      <p:sp>
        <p:nvSpPr>
          <p:cNvPr id="4" name="Content Placeholder 3">
            <a:extLst>
              <a:ext uri="{FF2B5EF4-FFF2-40B4-BE49-F238E27FC236}">
                <a16:creationId xmlns:a16="http://schemas.microsoft.com/office/drawing/2014/main" id="{8C3C9A7E-8333-48CE-A753-8B2B7417A5B7}"/>
              </a:ext>
            </a:extLst>
          </p:cNvPr>
          <p:cNvSpPr>
            <a:spLocks noGrp="1"/>
          </p:cNvSpPr>
          <p:nvPr>
            <p:ph sz="half" idx="2"/>
          </p:nvPr>
        </p:nvSpPr>
        <p:spPr>
          <a:xfrm>
            <a:off x="629280" y="2504424"/>
            <a:ext cx="3869280" cy="3685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DCD0DC-8F4E-46E3-B912-003AFD2A6424}"/>
              </a:ext>
            </a:extLst>
          </p:cNvPr>
          <p:cNvSpPr>
            <a:spLocks noGrp="1"/>
          </p:cNvSpPr>
          <p:nvPr>
            <p:ph type="body" sz="quarter" idx="3"/>
          </p:nvPr>
        </p:nvSpPr>
        <p:spPr>
          <a:xfrm>
            <a:off x="4629600" y="1680657"/>
            <a:ext cx="3886560" cy="823766"/>
          </a:xfrm>
        </p:spPr>
        <p:txBody>
          <a:bodyPr anchor="b"/>
          <a:lstStyle>
            <a:lvl1pPr marL="0" indent="0">
              <a:buNone/>
              <a:defRPr sz="2177" b="1"/>
            </a:lvl1pPr>
            <a:lvl2pPr marL="414726" indent="0">
              <a:buNone/>
              <a:defRPr sz="1814" b="1"/>
            </a:lvl2pPr>
            <a:lvl3pPr marL="829452" indent="0">
              <a:buNone/>
              <a:defRPr sz="1633" b="1"/>
            </a:lvl3pPr>
            <a:lvl4pPr marL="1244178" indent="0">
              <a:buNone/>
              <a:defRPr sz="1451" b="1"/>
            </a:lvl4pPr>
            <a:lvl5pPr marL="1658904" indent="0">
              <a:buNone/>
              <a:defRPr sz="1451" b="1"/>
            </a:lvl5pPr>
            <a:lvl6pPr marL="2073631" indent="0">
              <a:buNone/>
              <a:defRPr sz="1451" b="1"/>
            </a:lvl6pPr>
            <a:lvl7pPr marL="2488357" indent="0">
              <a:buNone/>
              <a:defRPr sz="1451" b="1"/>
            </a:lvl7pPr>
            <a:lvl8pPr marL="2903083" indent="0">
              <a:buNone/>
              <a:defRPr sz="1451" b="1"/>
            </a:lvl8pPr>
            <a:lvl9pPr marL="3317809" indent="0">
              <a:buNone/>
              <a:defRPr sz="1451" b="1"/>
            </a:lvl9pPr>
          </a:lstStyle>
          <a:p>
            <a:pPr lvl="0"/>
            <a:r>
              <a:rPr lang="en-US"/>
              <a:t>Click to edit Master text styles</a:t>
            </a:r>
          </a:p>
        </p:txBody>
      </p:sp>
      <p:sp>
        <p:nvSpPr>
          <p:cNvPr id="6" name="Content Placeholder 5">
            <a:extLst>
              <a:ext uri="{FF2B5EF4-FFF2-40B4-BE49-F238E27FC236}">
                <a16:creationId xmlns:a16="http://schemas.microsoft.com/office/drawing/2014/main" id="{62A1AFB2-1048-4BA6-9A8A-76B2E37CD3E2}"/>
              </a:ext>
            </a:extLst>
          </p:cNvPr>
          <p:cNvSpPr>
            <a:spLocks noGrp="1"/>
          </p:cNvSpPr>
          <p:nvPr>
            <p:ph sz="quarter" idx="4"/>
          </p:nvPr>
        </p:nvSpPr>
        <p:spPr>
          <a:xfrm>
            <a:off x="4629600" y="2504424"/>
            <a:ext cx="3886560" cy="3685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77D3DA-59FA-4FB9-8014-4181E31B2466}"/>
              </a:ext>
            </a:extLst>
          </p:cNvPr>
          <p:cNvSpPr>
            <a:spLocks noGrp="1"/>
          </p:cNvSpPr>
          <p:nvPr>
            <p:ph type="dt" sz="half" idx="10"/>
          </p:nvPr>
        </p:nvSpPr>
        <p:spPr/>
        <p:txBody>
          <a:bodyPr/>
          <a:lstStyle/>
          <a:p>
            <a:pPr lvl="0"/>
            <a:endParaRPr lang="en-US"/>
          </a:p>
        </p:txBody>
      </p:sp>
      <p:sp>
        <p:nvSpPr>
          <p:cNvPr id="8" name="Footer Placeholder 7">
            <a:extLst>
              <a:ext uri="{FF2B5EF4-FFF2-40B4-BE49-F238E27FC236}">
                <a16:creationId xmlns:a16="http://schemas.microsoft.com/office/drawing/2014/main" id="{505BA80B-BB38-40AB-BDCC-68763BB01067}"/>
              </a:ext>
            </a:extLst>
          </p:cNvPr>
          <p:cNvSpPr>
            <a:spLocks noGrp="1"/>
          </p:cNvSpPr>
          <p:nvPr>
            <p:ph type="ftr" sz="quarter" idx="11"/>
          </p:nvPr>
        </p:nvSpPr>
        <p:spPr/>
        <p:txBody>
          <a:bodyPr/>
          <a:lstStyle/>
          <a:p>
            <a:pPr lvl="0"/>
            <a:endParaRPr lang="en-US"/>
          </a:p>
        </p:txBody>
      </p:sp>
      <p:sp>
        <p:nvSpPr>
          <p:cNvPr id="9" name="Slide Number Placeholder 8">
            <a:extLst>
              <a:ext uri="{FF2B5EF4-FFF2-40B4-BE49-F238E27FC236}">
                <a16:creationId xmlns:a16="http://schemas.microsoft.com/office/drawing/2014/main" id="{13B09E42-256A-46A3-8A68-B8043D442434}"/>
              </a:ext>
            </a:extLst>
          </p:cNvPr>
          <p:cNvSpPr>
            <a:spLocks noGrp="1"/>
          </p:cNvSpPr>
          <p:nvPr>
            <p:ph type="sldNum" sz="quarter" idx="12"/>
          </p:nvPr>
        </p:nvSpPr>
        <p:spPr/>
        <p:txBody>
          <a:bodyPr/>
          <a:lstStyle/>
          <a:p>
            <a:pPr lvl="0"/>
            <a:fld id="{178DF888-7993-46AE-84C7-C9969BF6E102}" type="slidenum">
              <a:t>‹#›</a:t>
            </a:fld>
            <a:endParaRPr lang="en-US"/>
          </a:p>
        </p:txBody>
      </p:sp>
    </p:spTree>
    <p:extLst>
      <p:ext uri="{BB962C8B-B14F-4D97-AF65-F5344CB8AC3E}">
        <p14:creationId xmlns:p14="http://schemas.microsoft.com/office/powerpoint/2010/main" val="10415426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D65CB-427F-4394-9CD4-8F6D13A019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AD0A7A-F685-47EC-9181-ED5B548E3464}"/>
              </a:ext>
            </a:extLst>
          </p:cNvPr>
          <p:cNvSpPr>
            <a:spLocks noGrp="1"/>
          </p:cNvSpPr>
          <p:nvPr>
            <p:ph type="dt" sz="half" idx="10"/>
          </p:nvPr>
        </p:nvSpPr>
        <p:spPr/>
        <p:txBody>
          <a:bodyPr/>
          <a:lstStyle/>
          <a:p>
            <a:pPr lvl="0"/>
            <a:endParaRPr lang="en-US"/>
          </a:p>
        </p:txBody>
      </p:sp>
      <p:sp>
        <p:nvSpPr>
          <p:cNvPr id="4" name="Footer Placeholder 3">
            <a:extLst>
              <a:ext uri="{FF2B5EF4-FFF2-40B4-BE49-F238E27FC236}">
                <a16:creationId xmlns:a16="http://schemas.microsoft.com/office/drawing/2014/main" id="{CEE22C18-FA69-4F2E-8777-38BDCA18AA7A}"/>
              </a:ext>
            </a:extLst>
          </p:cNvPr>
          <p:cNvSpPr>
            <a:spLocks noGrp="1"/>
          </p:cNvSpPr>
          <p:nvPr>
            <p:ph type="ftr" sz="quarter" idx="11"/>
          </p:nvPr>
        </p:nvSpPr>
        <p:spPr/>
        <p:txBody>
          <a:bodyPr/>
          <a:lstStyle/>
          <a:p>
            <a:pPr lvl="0"/>
            <a:endParaRPr lang="en-US"/>
          </a:p>
        </p:txBody>
      </p:sp>
      <p:sp>
        <p:nvSpPr>
          <p:cNvPr id="5" name="Slide Number Placeholder 4">
            <a:extLst>
              <a:ext uri="{FF2B5EF4-FFF2-40B4-BE49-F238E27FC236}">
                <a16:creationId xmlns:a16="http://schemas.microsoft.com/office/drawing/2014/main" id="{F1A74548-49D4-4B0B-B2ED-F1CCA519A314}"/>
              </a:ext>
            </a:extLst>
          </p:cNvPr>
          <p:cNvSpPr>
            <a:spLocks noGrp="1"/>
          </p:cNvSpPr>
          <p:nvPr>
            <p:ph type="sldNum" sz="quarter" idx="12"/>
          </p:nvPr>
        </p:nvSpPr>
        <p:spPr/>
        <p:txBody>
          <a:bodyPr/>
          <a:lstStyle/>
          <a:p>
            <a:pPr lvl="0"/>
            <a:fld id="{0EC5D897-D625-443D-A714-D15F895EC7C9}" type="slidenum">
              <a:t>‹#›</a:t>
            </a:fld>
            <a:endParaRPr lang="en-US"/>
          </a:p>
        </p:txBody>
      </p:sp>
    </p:spTree>
    <p:extLst>
      <p:ext uri="{BB962C8B-B14F-4D97-AF65-F5344CB8AC3E}">
        <p14:creationId xmlns:p14="http://schemas.microsoft.com/office/powerpoint/2010/main" val="7641107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B14BC7-9F9B-4FAF-A0D6-154223190B83}"/>
              </a:ext>
            </a:extLst>
          </p:cNvPr>
          <p:cNvSpPr>
            <a:spLocks noGrp="1"/>
          </p:cNvSpPr>
          <p:nvPr>
            <p:ph type="dt" sz="half" idx="10"/>
          </p:nvPr>
        </p:nvSpPr>
        <p:spPr/>
        <p:txBody>
          <a:bodyPr/>
          <a:lstStyle/>
          <a:p>
            <a:pPr lvl="0"/>
            <a:endParaRPr lang="en-US"/>
          </a:p>
        </p:txBody>
      </p:sp>
      <p:sp>
        <p:nvSpPr>
          <p:cNvPr id="3" name="Footer Placeholder 2">
            <a:extLst>
              <a:ext uri="{FF2B5EF4-FFF2-40B4-BE49-F238E27FC236}">
                <a16:creationId xmlns:a16="http://schemas.microsoft.com/office/drawing/2014/main" id="{B5831787-25E4-418D-B575-2DE3BC317EA2}"/>
              </a:ext>
            </a:extLst>
          </p:cNvPr>
          <p:cNvSpPr>
            <a:spLocks noGrp="1"/>
          </p:cNvSpPr>
          <p:nvPr>
            <p:ph type="ftr" sz="quarter" idx="11"/>
          </p:nvPr>
        </p:nvSpPr>
        <p:spPr/>
        <p:txBody>
          <a:bodyPr/>
          <a:lstStyle/>
          <a:p>
            <a:pPr lvl="0"/>
            <a:endParaRPr lang="en-US"/>
          </a:p>
        </p:txBody>
      </p:sp>
      <p:sp>
        <p:nvSpPr>
          <p:cNvPr id="4" name="Slide Number Placeholder 3">
            <a:extLst>
              <a:ext uri="{FF2B5EF4-FFF2-40B4-BE49-F238E27FC236}">
                <a16:creationId xmlns:a16="http://schemas.microsoft.com/office/drawing/2014/main" id="{59E81E71-5136-444F-9FC8-6581DBCD1D77}"/>
              </a:ext>
            </a:extLst>
          </p:cNvPr>
          <p:cNvSpPr>
            <a:spLocks noGrp="1"/>
          </p:cNvSpPr>
          <p:nvPr>
            <p:ph type="sldNum" sz="quarter" idx="12"/>
          </p:nvPr>
        </p:nvSpPr>
        <p:spPr/>
        <p:txBody>
          <a:bodyPr/>
          <a:lstStyle/>
          <a:p>
            <a:pPr lvl="0"/>
            <a:fld id="{A29C5682-245D-49F3-B942-85E9414A8581}" type="slidenum">
              <a:t>‹#›</a:t>
            </a:fld>
            <a:endParaRPr lang="en-US"/>
          </a:p>
        </p:txBody>
      </p:sp>
    </p:spTree>
    <p:extLst>
      <p:ext uri="{BB962C8B-B14F-4D97-AF65-F5344CB8AC3E}">
        <p14:creationId xmlns:p14="http://schemas.microsoft.com/office/powerpoint/2010/main" val="232727616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D965-FC37-4A4D-9E95-112D40E261E5}" type="datetimeFigureOut">
              <a:rPr lang="en-US" smtClean="0"/>
              <a:t>11/14/2021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540760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7BD60-B165-4DD8-969E-E7F6BD3124FA}"/>
              </a:ext>
            </a:extLst>
          </p:cNvPr>
          <p:cNvSpPr>
            <a:spLocks noGrp="1"/>
          </p:cNvSpPr>
          <p:nvPr>
            <p:ph type="title"/>
          </p:nvPr>
        </p:nvSpPr>
        <p:spPr>
          <a:xfrm>
            <a:off x="629280" y="456528"/>
            <a:ext cx="2949120" cy="1601448"/>
          </a:xfrm>
        </p:spPr>
        <p:txBody>
          <a:bodyPr anchor="b"/>
          <a:lstStyle>
            <a:lvl1pPr>
              <a:defRPr sz="2903"/>
            </a:lvl1pPr>
          </a:lstStyle>
          <a:p>
            <a:r>
              <a:rPr lang="en-US"/>
              <a:t>Click to edit Master title style</a:t>
            </a:r>
          </a:p>
        </p:txBody>
      </p:sp>
      <p:sp>
        <p:nvSpPr>
          <p:cNvPr id="3" name="Content Placeholder 2">
            <a:extLst>
              <a:ext uri="{FF2B5EF4-FFF2-40B4-BE49-F238E27FC236}">
                <a16:creationId xmlns:a16="http://schemas.microsoft.com/office/drawing/2014/main" id="{B6E23EF1-EAAD-46BE-86F8-FDDBF60AA90B}"/>
              </a:ext>
            </a:extLst>
          </p:cNvPr>
          <p:cNvSpPr>
            <a:spLocks noGrp="1"/>
          </p:cNvSpPr>
          <p:nvPr>
            <p:ph idx="1"/>
          </p:nvPr>
        </p:nvSpPr>
        <p:spPr>
          <a:xfrm>
            <a:off x="3888000" y="987944"/>
            <a:ext cx="4628160" cy="4873472"/>
          </a:xfrm>
        </p:spPr>
        <p:txBody>
          <a:bodyPr/>
          <a:lstStyle>
            <a:lvl1pPr>
              <a:defRPr sz="2903"/>
            </a:lvl1pPr>
            <a:lvl2pPr>
              <a:defRPr sz="2540"/>
            </a:lvl2pPr>
            <a:lvl3pPr>
              <a:defRPr sz="2177"/>
            </a:lvl3pPr>
            <a:lvl4pPr>
              <a:defRPr sz="1814"/>
            </a:lvl4pPr>
            <a:lvl5pPr>
              <a:defRPr sz="1814"/>
            </a:lvl5pPr>
            <a:lvl6pPr>
              <a:defRPr sz="1814"/>
            </a:lvl6pPr>
            <a:lvl7pPr>
              <a:defRPr sz="1814"/>
            </a:lvl7pPr>
            <a:lvl8pPr>
              <a:defRPr sz="1814"/>
            </a:lvl8pPr>
            <a:lvl9pPr>
              <a:defRPr sz="18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B5BC53-12DD-44A0-8A99-05F5FEBD514A}"/>
              </a:ext>
            </a:extLst>
          </p:cNvPr>
          <p:cNvSpPr>
            <a:spLocks noGrp="1"/>
          </p:cNvSpPr>
          <p:nvPr>
            <p:ph type="body" sz="half" idx="2"/>
          </p:nvPr>
        </p:nvSpPr>
        <p:spPr>
          <a:xfrm>
            <a:off x="629280" y="2057977"/>
            <a:ext cx="2949120" cy="3810640"/>
          </a:xfrm>
        </p:spPr>
        <p:txBody>
          <a:bodyPr/>
          <a:lstStyle>
            <a:lvl1pPr marL="0" indent="0">
              <a:buNone/>
              <a:defRPr sz="1451"/>
            </a:lvl1pPr>
            <a:lvl2pPr marL="414726" indent="0">
              <a:buNone/>
              <a:defRPr sz="1270"/>
            </a:lvl2pPr>
            <a:lvl3pPr marL="829452" indent="0">
              <a:buNone/>
              <a:defRPr sz="1089"/>
            </a:lvl3pPr>
            <a:lvl4pPr marL="1244178" indent="0">
              <a:buNone/>
              <a:defRPr sz="907"/>
            </a:lvl4pPr>
            <a:lvl5pPr marL="1658904" indent="0">
              <a:buNone/>
              <a:defRPr sz="907"/>
            </a:lvl5pPr>
            <a:lvl6pPr marL="2073631" indent="0">
              <a:buNone/>
              <a:defRPr sz="907"/>
            </a:lvl6pPr>
            <a:lvl7pPr marL="2488357" indent="0">
              <a:buNone/>
              <a:defRPr sz="907"/>
            </a:lvl7pPr>
            <a:lvl8pPr marL="2903083" indent="0">
              <a:buNone/>
              <a:defRPr sz="907"/>
            </a:lvl8pPr>
            <a:lvl9pPr marL="3317809" indent="0">
              <a:buNone/>
              <a:defRPr sz="907"/>
            </a:lvl9pPr>
          </a:lstStyle>
          <a:p>
            <a:pPr lvl="0"/>
            <a:r>
              <a:rPr lang="en-US"/>
              <a:t>Click to edit Master text styles</a:t>
            </a:r>
          </a:p>
        </p:txBody>
      </p:sp>
      <p:sp>
        <p:nvSpPr>
          <p:cNvPr id="5" name="Date Placeholder 4">
            <a:extLst>
              <a:ext uri="{FF2B5EF4-FFF2-40B4-BE49-F238E27FC236}">
                <a16:creationId xmlns:a16="http://schemas.microsoft.com/office/drawing/2014/main" id="{7B1B3BE4-F137-43EE-9885-C78A9E8592DA}"/>
              </a:ext>
            </a:extLst>
          </p:cNvPr>
          <p:cNvSpPr>
            <a:spLocks noGrp="1"/>
          </p:cNvSpPr>
          <p:nvPr>
            <p:ph type="dt" sz="half" idx="10"/>
          </p:nvPr>
        </p:nvSpPr>
        <p:spPr/>
        <p:txBody>
          <a:bodyPr/>
          <a:lstStyle/>
          <a:p>
            <a:pPr lvl="0"/>
            <a:endParaRPr lang="en-US"/>
          </a:p>
        </p:txBody>
      </p:sp>
      <p:sp>
        <p:nvSpPr>
          <p:cNvPr id="6" name="Footer Placeholder 5">
            <a:extLst>
              <a:ext uri="{FF2B5EF4-FFF2-40B4-BE49-F238E27FC236}">
                <a16:creationId xmlns:a16="http://schemas.microsoft.com/office/drawing/2014/main" id="{2D98B166-2AC7-4867-89D8-3FF66BBF8E4A}"/>
              </a:ext>
            </a:extLst>
          </p:cNvPr>
          <p:cNvSpPr>
            <a:spLocks noGrp="1"/>
          </p:cNvSpPr>
          <p:nvPr>
            <p:ph type="ftr" sz="quarter" idx="11"/>
          </p:nvPr>
        </p:nvSpPr>
        <p:spPr/>
        <p:txBody>
          <a:bodyPr/>
          <a:lstStyle/>
          <a:p>
            <a:pPr lvl="0"/>
            <a:endParaRPr lang="en-US"/>
          </a:p>
        </p:txBody>
      </p:sp>
      <p:sp>
        <p:nvSpPr>
          <p:cNvPr id="7" name="Slide Number Placeholder 6">
            <a:extLst>
              <a:ext uri="{FF2B5EF4-FFF2-40B4-BE49-F238E27FC236}">
                <a16:creationId xmlns:a16="http://schemas.microsoft.com/office/drawing/2014/main" id="{9BAD011B-573C-434D-8F1E-38DD76791B26}"/>
              </a:ext>
            </a:extLst>
          </p:cNvPr>
          <p:cNvSpPr>
            <a:spLocks noGrp="1"/>
          </p:cNvSpPr>
          <p:nvPr>
            <p:ph type="sldNum" sz="quarter" idx="12"/>
          </p:nvPr>
        </p:nvSpPr>
        <p:spPr/>
        <p:txBody>
          <a:bodyPr/>
          <a:lstStyle/>
          <a:p>
            <a:pPr lvl="0"/>
            <a:fld id="{B6A1B768-6B34-48FB-9865-1D7DF5C24D14}" type="slidenum">
              <a:t>‹#›</a:t>
            </a:fld>
            <a:endParaRPr lang="en-US"/>
          </a:p>
        </p:txBody>
      </p:sp>
    </p:spTree>
    <p:extLst>
      <p:ext uri="{BB962C8B-B14F-4D97-AF65-F5344CB8AC3E}">
        <p14:creationId xmlns:p14="http://schemas.microsoft.com/office/powerpoint/2010/main" val="24741962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F12BD-F4DF-4201-8E39-C178521F2CFC}"/>
              </a:ext>
            </a:extLst>
          </p:cNvPr>
          <p:cNvSpPr>
            <a:spLocks noGrp="1"/>
          </p:cNvSpPr>
          <p:nvPr>
            <p:ph type="title"/>
          </p:nvPr>
        </p:nvSpPr>
        <p:spPr>
          <a:xfrm>
            <a:off x="629280" y="456528"/>
            <a:ext cx="2949120" cy="1601448"/>
          </a:xfrm>
        </p:spPr>
        <p:txBody>
          <a:bodyPr anchor="b"/>
          <a:lstStyle>
            <a:lvl1pPr>
              <a:defRPr sz="2903"/>
            </a:lvl1pPr>
          </a:lstStyle>
          <a:p>
            <a:r>
              <a:rPr lang="en-US"/>
              <a:t>Click to edit Master title style</a:t>
            </a:r>
          </a:p>
        </p:txBody>
      </p:sp>
      <p:sp>
        <p:nvSpPr>
          <p:cNvPr id="3" name="Picture Placeholder 2">
            <a:extLst>
              <a:ext uri="{FF2B5EF4-FFF2-40B4-BE49-F238E27FC236}">
                <a16:creationId xmlns:a16="http://schemas.microsoft.com/office/drawing/2014/main" id="{16097F9A-368E-4367-A22A-75D1838BCA52}"/>
              </a:ext>
            </a:extLst>
          </p:cNvPr>
          <p:cNvSpPr>
            <a:spLocks noGrp="1"/>
          </p:cNvSpPr>
          <p:nvPr>
            <p:ph type="pic" idx="1"/>
          </p:nvPr>
        </p:nvSpPr>
        <p:spPr>
          <a:xfrm>
            <a:off x="3888000" y="987944"/>
            <a:ext cx="4628160" cy="4873472"/>
          </a:xfrm>
        </p:spPr>
        <p:txBody>
          <a:bodyPr/>
          <a:lstStyle>
            <a:lvl1pPr marL="0" indent="0">
              <a:buNone/>
              <a:defRPr sz="2903"/>
            </a:lvl1pPr>
            <a:lvl2pPr marL="414726" indent="0">
              <a:buNone/>
              <a:defRPr sz="2540"/>
            </a:lvl2pPr>
            <a:lvl3pPr marL="829452" indent="0">
              <a:buNone/>
              <a:defRPr sz="2177"/>
            </a:lvl3pPr>
            <a:lvl4pPr marL="1244178" indent="0">
              <a:buNone/>
              <a:defRPr sz="1814"/>
            </a:lvl4pPr>
            <a:lvl5pPr marL="1658904" indent="0">
              <a:buNone/>
              <a:defRPr sz="1814"/>
            </a:lvl5pPr>
            <a:lvl6pPr marL="2073631" indent="0">
              <a:buNone/>
              <a:defRPr sz="1814"/>
            </a:lvl6pPr>
            <a:lvl7pPr marL="2488357" indent="0">
              <a:buNone/>
              <a:defRPr sz="1814"/>
            </a:lvl7pPr>
            <a:lvl8pPr marL="2903083" indent="0">
              <a:buNone/>
              <a:defRPr sz="1814"/>
            </a:lvl8pPr>
            <a:lvl9pPr marL="3317809" indent="0">
              <a:buNone/>
              <a:defRPr sz="1814"/>
            </a:lvl9pPr>
          </a:lstStyle>
          <a:p>
            <a:endParaRPr lang="en-US"/>
          </a:p>
        </p:txBody>
      </p:sp>
      <p:sp>
        <p:nvSpPr>
          <p:cNvPr id="4" name="Text Placeholder 3">
            <a:extLst>
              <a:ext uri="{FF2B5EF4-FFF2-40B4-BE49-F238E27FC236}">
                <a16:creationId xmlns:a16="http://schemas.microsoft.com/office/drawing/2014/main" id="{CE5FCB0A-415D-4645-ABBE-8A4B0401FE10}"/>
              </a:ext>
            </a:extLst>
          </p:cNvPr>
          <p:cNvSpPr>
            <a:spLocks noGrp="1"/>
          </p:cNvSpPr>
          <p:nvPr>
            <p:ph type="body" sz="half" idx="2"/>
          </p:nvPr>
        </p:nvSpPr>
        <p:spPr>
          <a:xfrm>
            <a:off x="629280" y="2057977"/>
            <a:ext cx="2949120" cy="3810640"/>
          </a:xfrm>
        </p:spPr>
        <p:txBody>
          <a:bodyPr/>
          <a:lstStyle>
            <a:lvl1pPr marL="0" indent="0">
              <a:buNone/>
              <a:defRPr sz="1451"/>
            </a:lvl1pPr>
            <a:lvl2pPr marL="414726" indent="0">
              <a:buNone/>
              <a:defRPr sz="1270"/>
            </a:lvl2pPr>
            <a:lvl3pPr marL="829452" indent="0">
              <a:buNone/>
              <a:defRPr sz="1089"/>
            </a:lvl3pPr>
            <a:lvl4pPr marL="1244178" indent="0">
              <a:buNone/>
              <a:defRPr sz="907"/>
            </a:lvl4pPr>
            <a:lvl5pPr marL="1658904" indent="0">
              <a:buNone/>
              <a:defRPr sz="907"/>
            </a:lvl5pPr>
            <a:lvl6pPr marL="2073631" indent="0">
              <a:buNone/>
              <a:defRPr sz="907"/>
            </a:lvl6pPr>
            <a:lvl7pPr marL="2488357" indent="0">
              <a:buNone/>
              <a:defRPr sz="907"/>
            </a:lvl7pPr>
            <a:lvl8pPr marL="2903083" indent="0">
              <a:buNone/>
              <a:defRPr sz="907"/>
            </a:lvl8pPr>
            <a:lvl9pPr marL="3317809" indent="0">
              <a:buNone/>
              <a:defRPr sz="907"/>
            </a:lvl9pPr>
          </a:lstStyle>
          <a:p>
            <a:pPr lvl="0"/>
            <a:r>
              <a:rPr lang="en-US"/>
              <a:t>Click to edit Master text styles</a:t>
            </a:r>
          </a:p>
        </p:txBody>
      </p:sp>
      <p:sp>
        <p:nvSpPr>
          <p:cNvPr id="5" name="Date Placeholder 4">
            <a:extLst>
              <a:ext uri="{FF2B5EF4-FFF2-40B4-BE49-F238E27FC236}">
                <a16:creationId xmlns:a16="http://schemas.microsoft.com/office/drawing/2014/main" id="{D5CCB810-1B8D-4BC5-BD0B-9DE9EB76A617}"/>
              </a:ext>
            </a:extLst>
          </p:cNvPr>
          <p:cNvSpPr>
            <a:spLocks noGrp="1"/>
          </p:cNvSpPr>
          <p:nvPr>
            <p:ph type="dt" sz="half" idx="10"/>
          </p:nvPr>
        </p:nvSpPr>
        <p:spPr/>
        <p:txBody>
          <a:bodyPr/>
          <a:lstStyle/>
          <a:p>
            <a:pPr lvl="0"/>
            <a:endParaRPr lang="en-US"/>
          </a:p>
        </p:txBody>
      </p:sp>
      <p:sp>
        <p:nvSpPr>
          <p:cNvPr id="6" name="Footer Placeholder 5">
            <a:extLst>
              <a:ext uri="{FF2B5EF4-FFF2-40B4-BE49-F238E27FC236}">
                <a16:creationId xmlns:a16="http://schemas.microsoft.com/office/drawing/2014/main" id="{8CF2C71A-5B87-4B59-8729-152136AAF748}"/>
              </a:ext>
            </a:extLst>
          </p:cNvPr>
          <p:cNvSpPr>
            <a:spLocks noGrp="1"/>
          </p:cNvSpPr>
          <p:nvPr>
            <p:ph type="ftr" sz="quarter" idx="11"/>
          </p:nvPr>
        </p:nvSpPr>
        <p:spPr/>
        <p:txBody>
          <a:bodyPr/>
          <a:lstStyle/>
          <a:p>
            <a:pPr lvl="0"/>
            <a:endParaRPr lang="en-US"/>
          </a:p>
        </p:txBody>
      </p:sp>
      <p:sp>
        <p:nvSpPr>
          <p:cNvPr id="7" name="Slide Number Placeholder 6">
            <a:extLst>
              <a:ext uri="{FF2B5EF4-FFF2-40B4-BE49-F238E27FC236}">
                <a16:creationId xmlns:a16="http://schemas.microsoft.com/office/drawing/2014/main" id="{C0F1739E-EA50-4DFD-BAAB-7815CD2A5ED7}"/>
              </a:ext>
            </a:extLst>
          </p:cNvPr>
          <p:cNvSpPr>
            <a:spLocks noGrp="1"/>
          </p:cNvSpPr>
          <p:nvPr>
            <p:ph type="sldNum" sz="quarter" idx="12"/>
          </p:nvPr>
        </p:nvSpPr>
        <p:spPr/>
        <p:txBody>
          <a:bodyPr/>
          <a:lstStyle/>
          <a:p>
            <a:pPr lvl="0"/>
            <a:fld id="{068E9E4F-A1BD-4D71-A341-CB8783E0F1B2}" type="slidenum">
              <a:t>‹#›</a:t>
            </a:fld>
            <a:endParaRPr lang="en-US"/>
          </a:p>
        </p:txBody>
      </p:sp>
    </p:spTree>
    <p:extLst>
      <p:ext uri="{BB962C8B-B14F-4D97-AF65-F5344CB8AC3E}">
        <p14:creationId xmlns:p14="http://schemas.microsoft.com/office/powerpoint/2010/main" val="35237848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288CD-6D07-489F-B32F-7AFE49FEDC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CF3DA8-8343-4CFA-857F-DAB8919E87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54340C-60F3-4C21-87FF-A7C614C8A605}"/>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ED39D5C7-A3C2-4326-B155-EDBADEE9AF30}"/>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50E9BDAC-EC30-4EFD-A0E0-C7A5EE58D6A5}"/>
              </a:ext>
            </a:extLst>
          </p:cNvPr>
          <p:cNvSpPr>
            <a:spLocks noGrp="1"/>
          </p:cNvSpPr>
          <p:nvPr>
            <p:ph type="sldNum" sz="quarter" idx="12"/>
          </p:nvPr>
        </p:nvSpPr>
        <p:spPr/>
        <p:txBody>
          <a:bodyPr/>
          <a:lstStyle/>
          <a:p>
            <a:pPr lvl="0"/>
            <a:fld id="{B43B4DE3-F608-4763-96ED-37AEB38ED729}" type="slidenum">
              <a:t>‹#›</a:t>
            </a:fld>
            <a:endParaRPr lang="en-US"/>
          </a:p>
        </p:txBody>
      </p:sp>
    </p:spTree>
    <p:extLst>
      <p:ext uri="{BB962C8B-B14F-4D97-AF65-F5344CB8AC3E}">
        <p14:creationId xmlns:p14="http://schemas.microsoft.com/office/powerpoint/2010/main" val="8689488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129258-8D2A-4B01-A731-8E9ADB69D40D}"/>
              </a:ext>
            </a:extLst>
          </p:cNvPr>
          <p:cNvSpPr>
            <a:spLocks noGrp="1"/>
          </p:cNvSpPr>
          <p:nvPr>
            <p:ph type="title" orient="vert"/>
          </p:nvPr>
        </p:nvSpPr>
        <p:spPr>
          <a:xfrm>
            <a:off x="6629760" y="273629"/>
            <a:ext cx="2056320" cy="527815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5BB819-A960-4B05-9A29-21F32AF1F996}"/>
              </a:ext>
            </a:extLst>
          </p:cNvPr>
          <p:cNvSpPr>
            <a:spLocks noGrp="1"/>
          </p:cNvSpPr>
          <p:nvPr>
            <p:ph type="body" orient="vert" idx="1"/>
          </p:nvPr>
        </p:nvSpPr>
        <p:spPr>
          <a:xfrm>
            <a:off x="456480" y="273629"/>
            <a:ext cx="6035040" cy="527815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217732-4ED7-4EFB-9B36-27DB882035B0}"/>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06A56011-56EF-49B8-A317-ED1AF09235C7}"/>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51F2F99B-ECA7-476F-9540-98AAB465259E}"/>
              </a:ext>
            </a:extLst>
          </p:cNvPr>
          <p:cNvSpPr>
            <a:spLocks noGrp="1"/>
          </p:cNvSpPr>
          <p:nvPr>
            <p:ph type="sldNum" sz="quarter" idx="12"/>
          </p:nvPr>
        </p:nvSpPr>
        <p:spPr/>
        <p:txBody>
          <a:bodyPr/>
          <a:lstStyle/>
          <a:p>
            <a:pPr lvl="0"/>
            <a:fld id="{55ABCE07-F674-42E6-B672-D285DBB588FD}" type="slidenum">
              <a:t>‹#›</a:t>
            </a:fld>
            <a:endParaRPr lang="en-US"/>
          </a:p>
        </p:txBody>
      </p:sp>
    </p:spTree>
    <p:extLst>
      <p:ext uri="{BB962C8B-B14F-4D97-AF65-F5344CB8AC3E}">
        <p14:creationId xmlns:p14="http://schemas.microsoft.com/office/powerpoint/2010/main" val="3464976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D965-FC37-4A4D-9E95-112D40E261E5}" type="datetimeFigureOut">
              <a:rPr lang="en-US" smtClean="0"/>
              <a:t>11/14/2021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158228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D965-FC37-4A4D-9E95-112D40E261E5}" type="datetimeFigureOut">
              <a:rPr lang="en-US" smtClean="0"/>
              <a:t>11/14/2021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773951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D965-FC37-4A4D-9E95-112D40E261E5}" type="datetimeFigureOut">
              <a:rPr lang="en-US" smtClean="0"/>
              <a:t>11/14/2021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113977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D965-FC37-4A4D-9E95-112D40E261E5}" type="datetimeFigureOut">
              <a:rPr lang="en-US" smtClean="0"/>
              <a:t>11/14/2021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590559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11/14/2021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584609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11/14/2021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266654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8D965-FC37-4A4D-9E95-112D40E261E5}" type="datetimeFigureOut">
              <a:rPr lang="en-US" smtClean="0"/>
              <a:t>11/14/2021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969AC-2A70-4762-801D-240741525486}" type="slidenum">
              <a:rPr lang="en-US" smtClean="0"/>
              <a:t>‹#›</a:t>
            </a:fld>
            <a:endParaRPr lang="en-US"/>
          </a:p>
        </p:txBody>
      </p:sp>
    </p:spTree>
    <p:extLst>
      <p:ext uri="{BB962C8B-B14F-4D97-AF65-F5344CB8AC3E}">
        <p14:creationId xmlns:p14="http://schemas.microsoft.com/office/powerpoint/2010/main" val="94280307"/>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2A5D5E-CE23-4790-97CB-515671AFACD5}" type="datetimeFigureOut">
              <a:rPr lang="en-US" smtClean="0"/>
              <a:t>11/14/2021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A1FD0-91B6-4B59-80EE-4FBF7DD383CE}" type="slidenum">
              <a:rPr lang="en-US" smtClean="0"/>
              <a:t>‹#›</a:t>
            </a:fld>
            <a:endParaRPr lang="en-US"/>
          </a:p>
        </p:txBody>
      </p:sp>
    </p:spTree>
    <p:extLst>
      <p:ext uri="{BB962C8B-B14F-4D97-AF65-F5344CB8AC3E}">
        <p14:creationId xmlns:p14="http://schemas.microsoft.com/office/powerpoint/2010/main" val="3950375548"/>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7A7751-6C91-41CF-81E5-A9A0B68982A6}"/>
              </a:ext>
            </a:extLst>
          </p:cNvPr>
          <p:cNvSpPr txBox="1">
            <a:spLocks noGrp="1"/>
          </p:cNvSpPr>
          <p:nvPr>
            <p:ph type="title"/>
          </p:nvPr>
        </p:nvSpPr>
        <p:spPr>
          <a:xfrm>
            <a:off x="457171" y="273026"/>
            <a:ext cx="8228763" cy="1145335"/>
          </a:xfrm>
          <a:prstGeom prst="rect">
            <a:avLst/>
          </a:prstGeom>
          <a:noFill/>
          <a:ln>
            <a:noFill/>
          </a:ln>
        </p:spPr>
        <p:txBody>
          <a:bodyPr lIns="0" tIns="0" rIns="0" bIns="0" anchor="ctr"/>
          <a:lstStyle/>
          <a:p>
            <a:endParaRPr lang="en-US"/>
          </a:p>
        </p:txBody>
      </p:sp>
      <p:sp>
        <p:nvSpPr>
          <p:cNvPr id="3" name="Text Placeholder 2">
            <a:extLst>
              <a:ext uri="{FF2B5EF4-FFF2-40B4-BE49-F238E27FC236}">
                <a16:creationId xmlns:a16="http://schemas.microsoft.com/office/drawing/2014/main" id="{029ED5F8-A8D7-4A0C-A107-5952B17961CD}"/>
              </a:ext>
            </a:extLst>
          </p:cNvPr>
          <p:cNvSpPr txBox="1">
            <a:spLocks noGrp="1"/>
          </p:cNvSpPr>
          <p:nvPr>
            <p:ph type="body" idx="1"/>
          </p:nvPr>
        </p:nvSpPr>
        <p:spPr>
          <a:xfrm>
            <a:off x="653102" y="1796220"/>
            <a:ext cx="8032833" cy="3755733"/>
          </a:xfrm>
          <a:prstGeom prst="rect">
            <a:avLst/>
          </a:prstGeom>
          <a:noFill/>
          <a:ln>
            <a:noFill/>
          </a:ln>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8D5BFC-3B66-43AC-BB16-548125E8F46A}"/>
              </a:ext>
            </a:extLst>
          </p:cNvPr>
          <p:cNvSpPr txBox="1">
            <a:spLocks noGrp="1"/>
          </p:cNvSpPr>
          <p:nvPr>
            <p:ph type="dt" sz="half" idx="2"/>
          </p:nvPr>
        </p:nvSpPr>
        <p:spPr>
          <a:xfrm>
            <a:off x="555137" y="5953653"/>
            <a:ext cx="2130093" cy="472896"/>
          </a:xfrm>
          <a:prstGeom prst="rect">
            <a:avLst/>
          </a:prstGeom>
          <a:noFill/>
          <a:ln>
            <a:noFill/>
          </a:ln>
        </p:spPr>
        <p:txBody>
          <a:bodyPr lIns="0" tIns="0" rIns="0" bIns="0">
            <a:noAutofit/>
          </a:bodyPr>
          <a:lstStyle>
            <a:lvl1pPr marL="0" marR="0" lvl="0" indent="0" rtl="0" hangingPunct="0">
              <a:buNone/>
              <a:tabLst/>
              <a:defRPr lang="en-US" sz="1270">
                <a:latin typeface="Times New Roman" pitchFamily="18"/>
                <a:ea typeface="Lucida Sans Unicode" pitchFamily="2"/>
                <a:cs typeface="Tahoma" pitchFamily="2"/>
              </a:defRPr>
            </a:lvl1pPr>
          </a:lstStyle>
          <a:p>
            <a:pPr lvl="0"/>
            <a:endParaRPr lang="en-US"/>
          </a:p>
        </p:txBody>
      </p:sp>
      <p:sp>
        <p:nvSpPr>
          <p:cNvPr id="5" name="Footer Placeholder 4">
            <a:extLst>
              <a:ext uri="{FF2B5EF4-FFF2-40B4-BE49-F238E27FC236}">
                <a16:creationId xmlns:a16="http://schemas.microsoft.com/office/drawing/2014/main" id="{99E00873-C9DB-4947-9DD6-C636395D36C6}"/>
              </a:ext>
            </a:extLst>
          </p:cNvPr>
          <p:cNvSpPr txBox="1">
            <a:spLocks noGrp="1"/>
          </p:cNvSpPr>
          <p:nvPr>
            <p:ph type="ftr" sz="quarter" idx="3"/>
          </p:nvPr>
        </p:nvSpPr>
        <p:spPr>
          <a:xfrm>
            <a:off x="3225019" y="5953653"/>
            <a:ext cx="2898142" cy="472896"/>
          </a:xfrm>
          <a:prstGeom prst="rect">
            <a:avLst/>
          </a:prstGeom>
          <a:noFill/>
          <a:ln>
            <a:noFill/>
          </a:ln>
        </p:spPr>
        <p:txBody>
          <a:bodyPr lIns="0" tIns="0" rIns="0" bIns="0">
            <a:noAutofit/>
          </a:bodyPr>
          <a:lstStyle>
            <a:lvl1pPr marL="0" marR="0" lvl="0" indent="0" algn="ctr" rtl="0" hangingPunct="0">
              <a:buNone/>
              <a:tabLst/>
              <a:defRPr lang="en-US" sz="1270">
                <a:latin typeface="Times New Roman" pitchFamily="18"/>
                <a:ea typeface="Lucida Sans Unicode" pitchFamily="2"/>
                <a:cs typeface="Tahoma" pitchFamily="2"/>
              </a:defRPr>
            </a:lvl1pPr>
          </a:lstStyle>
          <a:p>
            <a:pPr lvl="0"/>
            <a:endParaRPr lang="en-US"/>
          </a:p>
        </p:txBody>
      </p:sp>
      <p:sp>
        <p:nvSpPr>
          <p:cNvPr id="6" name="Slide Number Placeholder 5">
            <a:extLst>
              <a:ext uri="{FF2B5EF4-FFF2-40B4-BE49-F238E27FC236}">
                <a16:creationId xmlns:a16="http://schemas.microsoft.com/office/drawing/2014/main" id="{4F0A3D73-BB45-46FE-ADE8-2BCBBC621CBE}"/>
              </a:ext>
            </a:extLst>
          </p:cNvPr>
          <p:cNvSpPr txBox="1">
            <a:spLocks noGrp="1"/>
          </p:cNvSpPr>
          <p:nvPr>
            <p:ph type="sldNum" sz="quarter" idx="4"/>
          </p:nvPr>
        </p:nvSpPr>
        <p:spPr>
          <a:xfrm>
            <a:off x="6653807" y="5953653"/>
            <a:ext cx="2130093" cy="472896"/>
          </a:xfrm>
          <a:prstGeom prst="rect">
            <a:avLst/>
          </a:prstGeom>
          <a:noFill/>
          <a:ln>
            <a:noFill/>
          </a:ln>
        </p:spPr>
        <p:txBody>
          <a:bodyPr lIns="0" tIns="0" rIns="0" bIns="0">
            <a:noAutofit/>
          </a:bodyPr>
          <a:lstStyle>
            <a:lvl1pPr marL="0" marR="0" lvl="0" indent="0" algn="r" rtl="0" hangingPunct="0">
              <a:buNone/>
              <a:tabLst/>
              <a:defRPr lang="en-US" sz="1270">
                <a:latin typeface="Times New Roman" pitchFamily="18"/>
                <a:ea typeface="Lucida Sans Unicode" pitchFamily="2"/>
                <a:cs typeface="Tahoma" pitchFamily="2"/>
              </a:defRPr>
            </a:lvl1pPr>
          </a:lstStyle>
          <a:p>
            <a:pPr lvl="0"/>
            <a:fld id="{60EFF717-C49C-49E8-95D6-995AAD3C4DBA}" type="slidenum">
              <a:t>‹#›</a:t>
            </a:fld>
            <a:endParaRPr lang="en-US"/>
          </a:p>
        </p:txBody>
      </p:sp>
    </p:spTree>
    <p:extLst>
      <p:ext uri="{BB962C8B-B14F-4D97-AF65-F5344CB8AC3E}">
        <p14:creationId xmlns:p14="http://schemas.microsoft.com/office/powerpoint/2010/main" val="244802295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hangingPunct="0">
        <a:tabLst/>
        <a:defRPr lang="en-US" sz="3755" b="0" i="0" u="none" strike="noStrike">
          <a:ln>
            <a:noFill/>
          </a:ln>
          <a:solidFill>
            <a:srgbClr val="280099"/>
          </a:solidFill>
          <a:latin typeface="Albany" pitchFamily="18"/>
          <a:cs typeface="Tahoma" pitchFamily="2"/>
        </a:defRPr>
      </a:lvl1pPr>
    </p:titleStyle>
    <p:bodyStyle>
      <a:lvl1pPr marL="0" marR="0" indent="0" rtl="0" hangingPunct="0">
        <a:spcBef>
          <a:spcPts val="0"/>
        </a:spcBef>
        <a:spcAft>
          <a:spcPts val="1281"/>
        </a:spcAft>
        <a:tabLst/>
        <a:defRPr lang="en-US" sz="2903" b="0" i="0" u="none" strike="noStrike">
          <a:ln>
            <a:noFill/>
          </a:ln>
          <a:solidFill>
            <a:srgbClr val="000080"/>
          </a:solidFill>
          <a:latin typeface="Albany" pitchFamily="18"/>
          <a:cs typeface="Tahoma" pitchFamily="2"/>
        </a:defRPr>
      </a:lvl1pPr>
      <a:lvl2pPr marL="622089" indent="-207363" algn="l" defTabSz="829452" rtl="0" eaLnBrk="1" latinLnBrk="0" hangingPunct="1">
        <a:lnSpc>
          <a:spcPct val="90000"/>
        </a:lnSpc>
        <a:spcBef>
          <a:spcPts val="454"/>
        </a:spcBef>
        <a:buFont typeface="Arial" panose="020B0604020202020204" pitchFamily="34" charset="0"/>
        <a:buChar char="•"/>
        <a:defRPr sz="2177" kern="1200">
          <a:solidFill>
            <a:schemeClr val="tx1"/>
          </a:solidFill>
          <a:latin typeface="+mn-lt"/>
          <a:ea typeface="+mn-ea"/>
          <a:cs typeface="+mn-cs"/>
        </a:defRPr>
      </a:lvl2pPr>
      <a:lvl3pPr marL="1036815" indent="-207363" algn="l" defTabSz="829452" rtl="0" eaLnBrk="1" latinLnBrk="0" hangingPunct="1">
        <a:lnSpc>
          <a:spcPct val="90000"/>
        </a:lnSpc>
        <a:spcBef>
          <a:spcPts val="454"/>
        </a:spcBef>
        <a:buFont typeface="Arial" panose="020B0604020202020204" pitchFamily="34" charset="0"/>
        <a:buChar char="•"/>
        <a:defRPr sz="1814" kern="1200">
          <a:solidFill>
            <a:schemeClr val="tx1"/>
          </a:solidFill>
          <a:latin typeface="+mn-lt"/>
          <a:ea typeface="+mn-ea"/>
          <a:cs typeface="+mn-cs"/>
        </a:defRPr>
      </a:lvl3pPr>
      <a:lvl4pPr marL="1451541"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4pPr>
      <a:lvl5pPr marL="1866268"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5pPr>
      <a:lvl6pPr marL="2280994"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6pPr>
      <a:lvl7pPr marL="2695720"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7pPr>
      <a:lvl8pPr marL="3110446"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8pPr>
      <a:lvl9pPr marL="3525172"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9pPr>
    </p:bodyStyle>
    <p:otherStyle>
      <a:defPPr>
        <a:defRPr lang="en-US"/>
      </a:defPPr>
      <a:lvl1pPr marL="0" algn="l" defTabSz="829452" rtl="0" eaLnBrk="1" latinLnBrk="0" hangingPunct="1">
        <a:defRPr sz="1633" kern="1200">
          <a:solidFill>
            <a:schemeClr val="tx1"/>
          </a:solidFill>
          <a:latin typeface="+mn-lt"/>
          <a:ea typeface="+mn-ea"/>
          <a:cs typeface="+mn-cs"/>
        </a:defRPr>
      </a:lvl1pPr>
      <a:lvl2pPr marL="414726" algn="l" defTabSz="829452" rtl="0" eaLnBrk="1" latinLnBrk="0" hangingPunct="1">
        <a:defRPr sz="1633" kern="1200">
          <a:solidFill>
            <a:schemeClr val="tx1"/>
          </a:solidFill>
          <a:latin typeface="+mn-lt"/>
          <a:ea typeface="+mn-ea"/>
          <a:cs typeface="+mn-cs"/>
        </a:defRPr>
      </a:lvl2pPr>
      <a:lvl3pPr marL="829452" algn="l" defTabSz="829452" rtl="0" eaLnBrk="1" latinLnBrk="0" hangingPunct="1">
        <a:defRPr sz="1633" kern="1200">
          <a:solidFill>
            <a:schemeClr val="tx1"/>
          </a:solidFill>
          <a:latin typeface="+mn-lt"/>
          <a:ea typeface="+mn-ea"/>
          <a:cs typeface="+mn-cs"/>
        </a:defRPr>
      </a:lvl3pPr>
      <a:lvl4pPr marL="1244178" algn="l" defTabSz="829452" rtl="0" eaLnBrk="1" latinLnBrk="0" hangingPunct="1">
        <a:defRPr sz="1633" kern="1200">
          <a:solidFill>
            <a:schemeClr val="tx1"/>
          </a:solidFill>
          <a:latin typeface="+mn-lt"/>
          <a:ea typeface="+mn-ea"/>
          <a:cs typeface="+mn-cs"/>
        </a:defRPr>
      </a:lvl4pPr>
      <a:lvl5pPr marL="1658904" algn="l" defTabSz="829452" rtl="0" eaLnBrk="1" latinLnBrk="0" hangingPunct="1">
        <a:defRPr sz="1633" kern="1200">
          <a:solidFill>
            <a:schemeClr val="tx1"/>
          </a:solidFill>
          <a:latin typeface="+mn-lt"/>
          <a:ea typeface="+mn-ea"/>
          <a:cs typeface="+mn-cs"/>
        </a:defRPr>
      </a:lvl5pPr>
      <a:lvl6pPr marL="2073631" algn="l" defTabSz="829452" rtl="0" eaLnBrk="1" latinLnBrk="0" hangingPunct="1">
        <a:defRPr sz="1633" kern="1200">
          <a:solidFill>
            <a:schemeClr val="tx1"/>
          </a:solidFill>
          <a:latin typeface="+mn-lt"/>
          <a:ea typeface="+mn-ea"/>
          <a:cs typeface="+mn-cs"/>
        </a:defRPr>
      </a:lvl6pPr>
      <a:lvl7pPr marL="2488357" algn="l" defTabSz="829452" rtl="0" eaLnBrk="1" latinLnBrk="0" hangingPunct="1">
        <a:defRPr sz="1633" kern="1200">
          <a:solidFill>
            <a:schemeClr val="tx1"/>
          </a:solidFill>
          <a:latin typeface="+mn-lt"/>
          <a:ea typeface="+mn-ea"/>
          <a:cs typeface="+mn-cs"/>
        </a:defRPr>
      </a:lvl7pPr>
      <a:lvl8pPr marL="2903083" algn="l" defTabSz="829452" rtl="0" eaLnBrk="1" latinLnBrk="0" hangingPunct="1">
        <a:defRPr sz="1633" kern="1200">
          <a:solidFill>
            <a:schemeClr val="tx1"/>
          </a:solidFill>
          <a:latin typeface="+mn-lt"/>
          <a:ea typeface="+mn-ea"/>
          <a:cs typeface="+mn-cs"/>
        </a:defRPr>
      </a:lvl8pPr>
      <a:lvl9pPr marL="3317809" algn="l" defTabSz="829452"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58244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5C0E4-5AF1-431C-AAFA-2F96C81F53B6}"/>
              </a:ext>
            </a:extLst>
          </p:cNvPr>
          <p:cNvSpPr txBox="1">
            <a:spLocks noGrp="1"/>
          </p:cNvSpPr>
          <p:nvPr>
            <p:ph type="title" idx="4294967295"/>
          </p:nvPr>
        </p:nvSpPr>
        <p:spPr>
          <a:xfrm>
            <a:off x="414694" y="432451"/>
            <a:ext cx="7464201" cy="670055"/>
          </a:xfrm>
        </p:spPr>
        <p:txBody>
          <a:bodyPr>
            <a:spAutoFit/>
          </a:bodyPr>
          <a:lstStyle/>
          <a:p>
            <a:pPr lvl="0"/>
            <a:r>
              <a:rPr lang="en-US" sz="4354" b="1"/>
              <a:t>Apostle Paul</a:t>
            </a:r>
          </a:p>
        </p:txBody>
      </p:sp>
      <p:sp>
        <p:nvSpPr>
          <p:cNvPr id="3" name="Subtitle 2">
            <a:extLst>
              <a:ext uri="{FF2B5EF4-FFF2-40B4-BE49-F238E27FC236}">
                <a16:creationId xmlns:a16="http://schemas.microsoft.com/office/drawing/2014/main" id="{694817B8-7478-4729-9341-F7149C559DAE}"/>
              </a:ext>
            </a:extLst>
          </p:cNvPr>
          <p:cNvSpPr txBox="1">
            <a:spLocks noGrp="1"/>
          </p:cNvSpPr>
          <p:nvPr>
            <p:ph type="subTitle" idx="4294967295"/>
          </p:nvPr>
        </p:nvSpPr>
        <p:spPr>
          <a:xfrm>
            <a:off x="653103" y="2977913"/>
            <a:ext cx="8032833" cy="2008499"/>
          </a:xfrm>
        </p:spPr>
        <p:txBody>
          <a:bodyPr anchor="ctr">
            <a:spAutoFit/>
          </a:bodyPr>
          <a:lstStyle/>
          <a:p>
            <a:pPr indent="-195934" algn="ctr"/>
            <a:r>
              <a:rPr lang="en-US" sz="1814" b="1" i="1" kern="1200" dirty="0">
                <a:solidFill>
                  <a:srgbClr val="000000"/>
                </a:solidFill>
                <a:latin typeface="Arial" pitchFamily="34"/>
              </a:rPr>
              <a:t>Galatians 2:19-20  </a:t>
            </a:r>
          </a:p>
          <a:p>
            <a:pPr indent="-195934" algn="l"/>
            <a:endParaRPr lang="en-US" sz="1814" b="1" i="1" kern="1200" dirty="0">
              <a:solidFill>
                <a:srgbClr val="000000"/>
              </a:solidFill>
              <a:latin typeface="Arial" pitchFamily="34"/>
            </a:endParaRPr>
          </a:p>
          <a:p>
            <a:pPr indent="-195934" algn="l"/>
            <a:r>
              <a:rPr lang="en-US" sz="1814" b="1" i="1" kern="1200" dirty="0">
                <a:solidFill>
                  <a:srgbClr val="000000"/>
                </a:solidFill>
                <a:latin typeface="Arial" pitchFamily="34"/>
              </a:rPr>
              <a:t>For I through the law died to the law that I might live to God. I have been crucified with Christ; it is no longer I who live, but Christ lives in me; and the life which I now live in the flesh I live by faith in the Son of God, who loved me and gave Himself for me</a:t>
            </a:r>
            <a:r>
              <a:rPr lang="en-US" sz="1814" b="1" kern="1200" dirty="0">
                <a:solidFill>
                  <a:srgbClr val="000000"/>
                </a:solidFill>
                <a:latin typeface="Arial" pitchFamily="34"/>
              </a:rPr>
              <a:t>.</a:t>
            </a:r>
          </a:p>
        </p:txBody>
      </p:sp>
      <p:sp>
        <p:nvSpPr>
          <p:cNvPr id="4" name="TextBox 3">
            <a:extLst>
              <a:ext uri="{FF2B5EF4-FFF2-40B4-BE49-F238E27FC236}">
                <a16:creationId xmlns:a16="http://schemas.microsoft.com/office/drawing/2014/main" id="{2C62F8CB-9A0F-46DA-9840-99E413B1EF0B}"/>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C1A4D-181A-4F76-8BDB-DA1213D92656}"/>
              </a:ext>
            </a:extLst>
          </p:cNvPr>
          <p:cNvSpPr txBox="1">
            <a:spLocks noGrp="1"/>
          </p:cNvSpPr>
          <p:nvPr>
            <p:ph type="title" idx="4294967295"/>
          </p:nvPr>
        </p:nvSpPr>
        <p:spPr>
          <a:xfrm>
            <a:off x="414694" y="432451"/>
            <a:ext cx="7464201" cy="670055"/>
          </a:xfrm>
        </p:spPr>
        <p:txBody>
          <a:bodyPr>
            <a:spAutoFit/>
          </a:bodyPr>
          <a:lstStyle/>
          <a:p>
            <a:pPr lvl="0"/>
            <a:r>
              <a:rPr lang="en-US" sz="4354" b="1"/>
              <a:t>Apostle Paul</a:t>
            </a:r>
          </a:p>
        </p:txBody>
      </p:sp>
      <p:sp>
        <p:nvSpPr>
          <p:cNvPr id="3" name="Subtitle 2">
            <a:extLst>
              <a:ext uri="{FF2B5EF4-FFF2-40B4-BE49-F238E27FC236}">
                <a16:creationId xmlns:a16="http://schemas.microsoft.com/office/drawing/2014/main" id="{4361F825-79BD-460E-B5B9-6468AAB67907}"/>
              </a:ext>
            </a:extLst>
          </p:cNvPr>
          <p:cNvSpPr txBox="1">
            <a:spLocks noGrp="1"/>
          </p:cNvSpPr>
          <p:nvPr>
            <p:ph type="subTitle" idx="4294967295"/>
          </p:nvPr>
        </p:nvSpPr>
        <p:spPr>
          <a:xfrm>
            <a:off x="653103" y="3131320"/>
            <a:ext cx="8032833" cy="1701684"/>
          </a:xfrm>
        </p:spPr>
        <p:txBody>
          <a:bodyPr anchor="ctr">
            <a:spAutoFit/>
          </a:bodyPr>
          <a:lstStyle/>
          <a:p>
            <a:pPr indent="-195934" algn="ctr">
              <a:lnSpc>
                <a:spcPct val="170000"/>
              </a:lnSpc>
            </a:pPr>
            <a:r>
              <a:rPr lang="en-US" sz="1814" b="1" i="1" kern="1200">
                <a:solidFill>
                  <a:srgbClr val="000000"/>
                </a:solidFill>
                <a:latin typeface="Arial" pitchFamily="34"/>
              </a:rPr>
              <a:t>1 Timothy 2:4</a:t>
            </a:r>
          </a:p>
          <a:p>
            <a:pPr indent="-195934" algn="ctr">
              <a:lnSpc>
                <a:spcPct val="170000"/>
              </a:lnSpc>
              <a:spcAft>
                <a:spcPts val="0"/>
              </a:spcAft>
            </a:pPr>
            <a:r>
              <a:rPr lang="en-US" sz="2177" b="1" i="1" kern="1200">
                <a:solidFill>
                  <a:srgbClr val="000000"/>
                </a:solidFill>
                <a:latin typeface="Arial" pitchFamily="34"/>
              </a:rPr>
              <a:t> “who desires </a:t>
            </a:r>
            <a:r>
              <a:rPr lang="en-US" sz="2177" b="1" i="1" u="sng" kern="1200">
                <a:solidFill>
                  <a:srgbClr val="000000"/>
                </a:solidFill>
                <a:latin typeface="Arial" pitchFamily="34"/>
              </a:rPr>
              <a:t>all men to be saved and to come to the knowledge of the truth”.</a:t>
            </a:r>
          </a:p>
        </p:txBody>
      </p:sp>
      <p:sp>
        <p:nvSpPr>
          <p:cNvPr id="4" name="TextBox 3">
            <a:extLst>
              <a:ext uri="{FF2B5EF4-FFF2-40B4-BE49-F238E27FC236}">
                <a16:creationId xmlns:a16="http://schemas.microsoft.com/office/drawing/2014/main" id="{74D386FF-B9B8-4A1E-95C8-B4DB1E587CA1}"/>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3176D-BA1F-4620-9649-C95D1A373DC2}"/>
              </a:ext>
            </a:extLst>
          </p:cNvPr>
          <p:cNvSpPr txBox="1">
            <a:spLocks noGrp="1"/>
          </p:cNvSpPr>
          <p:nvPr>
            <p:ph type="title" idx="4294967295"/>
          </p:nvPr>
        </p:nvSpPr>
        <p:spPr>
          <a:xfrm>
            <a:off x="414694" y="432451"/>
            <a:ext cx="7464201" cy="670055"/>
          </a:xfrm>
        </p:spPr>
        <p:txBody>
          <a:bodyPr>
            <a:spAutoFit/>
          </a:bodyPr>
          <a:lstStyle/>
          <a:p>
            <a:pPr lvl="0"/>
            <a:r>
              <a:rPr lang="en-US" sz="4354" b="1"/>
              <a:t>Apostle Paul</a:t>
            </a:r>
          </a:p>
        </p:txBody>
      </p:sp>
      <p:sp>
        <p:nvSpPr>
          <p:cNvPr id="3" name="Subtitle 2">
            <a:extLst>
              <a:ext uri="{FF2B5EF4-FFF2-40B4-BE49-F238E27FC236}">
                <a16:creationId xmlns:a16="http://schemas.microsoft.com/office/drawing/2014/main" id="{D8E875EB-B32B-4CBB-B58A-1BC5E905A517}"/>
              </a:ext>
            </a:extLst>
          </p:cNvPr>
          <p:cNvSpPr txBox="1">
            <a:spLocks noGrp="1"/>
          </p:cNvSpPr>
          <p:nvPr>
            <p:ph type="subTitle" idx="4294967295"/>
          </p:nvPr>
        </p:nvSpPr>
        <p:spPr>
          <a:xfrm>
            <a:off x="653103" y="2736693"/>
            <a:ext cx="8032833" cy="2490938"/>
          </a:xfrm>
        </p:spPr>
        <p:txBody>
          <a:bodyPr anchor="ctr">
            <a:spAutoFit/>
          </a:bodyPr>
          <a:lstStyle/>
          <a:p>
            <a:pPr indent="-195934" algn="ctr">
              <a:lnSpc>
                <a:spcPct val="170000"/>
              </a:lnSpc>
              <a:spcAft>
                <a:spcPts val="0"/>
              </a:spcAft>
            </a:pPr>
            <a:r>
              <a:rPr lang="en-US" sz="1814" b="1" i="1" kern="1200">
                <a:solidFill>
                  <a:srgbClr val="000000"/>
                </a:solidFill>
                <a:latin typeface="Arial" pitchFamily="34"/>
              </a:rPr>
              <a:t>Romans 10:2-3</a:t>
            </a:r>
          </a:p>
          <a:p>
            <a:pPr indent="-195934" algn="l">
              <a:lnSpc>
                <a:spcPct val="170000"/>
              </a:lnSpc>
              <a:spcAft>
                <a:spcPts val="0"/>
              </a:spcAft>
            </a:pPr>
            <a:r>
              <a:rPr lang="en-US" sz="1996" b="1" i="1" kern="1200">
                <a:solidFill>
                  <a:srgbClr val="000000"/>
                </a:solidFill>
                <a:latin typeface="Arial" pitchFamily="34"/>
              </a:rPr>
              <a:t>For I bear them witness that they have a zeal for God, </a:t>
            </a:r>
            <a:r>
              <a:rPr lang="en-US" sz="1996" b="1" i="1" u="sng" kern="1200">
                <a:solidFill>
                  <a:srgbClr val="000000"/>
                </a:solidFill>
                <a:latin typeface="Arial" pitchFamily="34"/>
              </a:rPr>
              <a:t>but not according to knowledge</a:t>
            </a:r>
            <a:r>
              <a:rPr lang="en-US" sz="1996" b="1" i="1" kern="1200">
                <a:solidFill>
                  <a:srgbClr val="000000"/>
                </a:solidFill>
                <a:latin typeface="Arial" pitchFamily="34"/>
              </a:rPr>
              <a:t>. For they being ignorant of God righteousness, and seeking to establish their own righteousness, have not submitted to the righteousness of God.</a:t>
            </a:r>
          </a:p>
        </p:txBody>
      </p:sp>
      <p:sp>
        <p:nvSpPr>
          <p:cNvPr id="4" name="TextBox 3">
            <a:extLst>
              <a:ext uri="{FF2B5EF4-FFF2-40B4-BE49-F238E27FC236}">
                <a16:creationId xmlns:a16="http://schemas.microsoft.com/office/drawing/2014/main" id="{F508783E-0F75-491D-B4C2-A1A50A51DD0F}"/>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C21AF-A36C-48AE-A099-0432FD165E56}"/>
              </a:ext>
            </a:extLst>
          </p:cNvPr>
          <p:cNvSpPr txBox="1">
            <a:spLocks noGrp="1"/>
          </p:cNvSpPr>
          <p:nvPr>
            <p:ph type="title" idx="4294967295"/>
          </p:nvPr>
        </p:nvSpPr>
        <p:spPr>
          <a:xfrm>
            <a:off x="414694" y="432451"/>
            <a:ext cx="7464201" cy="670055"/>
          </a:xfrm>
        </p:spPr>
        <p:txBody>
          <a:bodyPr>
            <a:spAutoFit/>
          </a:bodyPr>
          <a:lstStyle/>
          <a:p>
            <a:pPr lvl="0"/>
            <a:r>
              <a:rPr lang="en-US" sz="4354" b="1"/>
              <a:t>Apostle Paul</a:t>
            </a:r>
          </a:p>
        </p:txBody>
      </p:sp>
      <p:sp>
        <p:nvSpPr>
          <p:cNvPr id="3" name="Subtitle 2">
            <a:extLst>
              <a:ext uri="{FF2B5EF4-FFF2-40B4-BE49-F238E27FC236}">
                <a16:creationId xmlns:a16="http://schemas.microsoft.com/office/drawing/2014/main" id="{75846C36-37E1-48F3-B970-B3FD47DF7166}"/>
              </a:ext>
            </a:extLst>
          </p:cNvPr>
          <p:cNvSpPr txBox="1">
            <a:spLocks noGrp="1"/>
          </p:cNvSpPr>
          <p:nvPr>
            <p:ph type="subTitle" idx="4294967295"/>
          </p:nvPr>
        </p:nvSpPr>
        <p:spPr>
          <a:xfrm>
            <a:off x="653103" y="1929740"/>
            <a:ext cx="8032833" cy="4104842"/>
          </a:xfrm>
        </p:spPr>
        <p:txBody>
          <a:bodyPr anchor="ctr">
            <a:spAutoFit/>
          </a:bodyPr>
          <a:lstStyle/>
          <a:p>
            <a:pPr indent="-195934" algn="ctr">
              <a:lnSpc>
                <a:spcPct val="170000"/>
              </a:lnSpc>
              <a:spcAft>
                <a:spcPts val="0"/>
              </a:spcAft>
            </a:pPr>
            <a:r>
              <a:rPr lang="en-US" sz="1996" b="1" i="1" kern="1200">
                <a:solidFill>
                  <a:srgbClr val="000000"/>
                </a:solidFill>
                <a:latin typeface="Arial" pitchFamily="34"/>
              </a:rPr>
              <a:t>Philippians 3:12-14</a:t>
            </a:r>
          </a:p>
          <a:p>
            <a:pPr indent="-195934" algn="l">
              <a:lnSpc>
                <a:spcPct val="170000"/>
              </a:lnSpc>
              <a:spcAft>
                <a:spcPts val="0"/>
              </a:spcAft>
            </a:pPr>
            <a:r>
              <a:rPr lang="en-US" sz="1996" b="1" i="1" kern="1200">
                <a:solidFill>
                  <a:srgbClr val="000000"/>
                </a:solidFill>
                <a:latin typeface="Arial" pitchFamily="34"/>
              </a:rPr>
              <a:t>Not that I have already attained, or am already perfected; </a:t>
            </a:r>
            <a:r>
              <a:rPr lang="en-US" sz="1996" b="1" i="1" u="sng" kern="1200">
                <a:solidFill>
                  <a:srgbClr val="000000"/>
                </a:solidFill>
                <a:latin typeface="Arial" pitchFamily="34"/>
              </a:rPr>
              <a:t>but I press on,</a:t>
            </a:r>
            <a:r>
              <a:rPr lang="en-US" sz="1996" b="1" i="1" kern="1200">
                <a:solidFill>
                  <a:srgbClr val="000000"/>
                </a:solidFill>
                <a:latin typeface="Arial" pitchFamily="34"/>
              </a:rPr>
              <a:t> that I may lay hold of that for which Christ Jesus has also laid hold of me. Brethren, I do not count myself to have apprehended; but one thing I do, forgetting those things which are behind and reaching forward to those things which are ahead,</a:t>
            </a:r>
            <a:r>
              <a:rPr lang="en-US" sz="1996" b="1" i="1" u="sng" kern="1200">
                <a:solidFill>
                  <a:srgbClr val="000000"/>
                </a:solidFill>
                <a:latin typeface="Arial" pitchFamily="34"/>
              </a:rPr>
              <a:t> I press toward the goal for the prize of the upward call of God in Christ Jesus.</a:t>
            </a:r>
          </a:p>
        </p:txBody>
      </p:sp>
      <p:sp>
        <p:nvSpPr>
          <p:cNvPr id="4" name="TextBox 3">
            <a:extLst>
              <a:ext uri="{FF2B5EF4-FFF2-40B4-BE49-F238E27FC236}">
                <a16:creationId xmlns:a16="http://schemas.microsoft.com/office/drawing/2014/main" id="{134E017A-4611-46C5-9A65-34B8F59E8DB1}"/>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53B77-2DD2-4D71-BC46-6805DCDE9907}"/>
              </a:ext>
            </a:extLst>
          </p:cNvPr>
          <p:cNvSpPr txBox="1">
            <a:spLocks noGrp="1"/>
          </p:cNvSpPr>
          <p:nvPr>
            <p:ph type="title" idx="4294967295"/>
          </p:nvPr>
        </p:nvSpPr>
        <p:spPr>
          <a:xfrm>
            <a:off x="414694" y="432451"/>
            <a:ext cx="7464201" cy="670055"/>
          </a:xfrm>
        </p:spPr>
        <p:txBody>
          <a:bodyPr>
            <a:spAutoFit/>
          </a:bodyPr>
          <a:lstStyle/>
          <a:p>
            <a:pPr lvl="0"/>
            <a:r>
              <a:rPr lang="en-US" sz="4354" b="1"/>
              <a:t>Apostle Paul</a:t>
            </a:r>
          </a:p>
        </p:txBody>
      </p:sp>
      <p:sp>
        <p:nvSpPr>
          <p:cNvPr id="3" name="Subtitle 2">
            <a:extLst>
              <a:ext uri="{FF2B5EF4-FFF2-40B4-BE49-F238E27FC236}">
                <a16:creationId xmlns:a16="http://schemas.microsoft.com/office/drawing/2014/main" id="{D253D6C3-04AF-4145-A8BE-2FC8AC72B104}"/>
              </a:ext>
            </a:extLst>
          </p:cNvPr>
          <p:cNvSpPr txBox="1">
            <a:spLocks noGrp="1"/>
          </p:cNvSpPr>
          <p:nvPr>
            <p:ph type="subTitle" idx="4294967295"/>
          </p:nvPr>
        </p:nvSpPr>
        <p:spPr>
          <a:xfrm>
            <a:off x="580608" y="2367123"/>
            <a:ext cx="8032833" cy="3394006"/>
          </a:xfrm>
        </p:spPr>
        <p:txBody>
          <a:bodyPr anchor="ctr">
            <a:spAutoFit/>
          </a:bodyPr>
          <a:lstStyle/>
          <a:p>
            <a:pPr indent="-195934" algn="ctr">
              <a:lnSpc>
                <a:spcPct val="170000"/>
              </a:lnSpc>
            </a:pPr>
            <a:r>
              <a:rPr lang="en-US" sz="1996" b="1" i="1" kern="1200">
                <a:solidFill>
                  <a:srgbClr val="000000"/>
                </a:solidFill>
                <a:latin typeface="Arial" pitchFamily="34"/>
              </a:rPr>
              <a:t>Galatians 1:11-12</a:t>
            </a:r>
          </a:p>
          <a:p>
            <a:pPr indent="-195934" algn="l">
              <a:lnSpc>
                <a:spcPct val="170000"/>
              </a:lnSpc>
            </a:pPr>
            <a:r>
              <a:rPr lang="en-US" sz="1996" b="1" i="1" kern="1200">
                <a:solidFill>
                  <a:srgbClr val="000000"/>
                </a:solidFill>
                <a:latin typeface="Arial" pitchFamily="34"/>
              </a:rPr>
              <a:t> Dear brothers and sisters, I want you to understand that the gospel message I preach is not based on mere human reasoning.  I received my message from no human source, and no one taught me. Instead, I received it by direct revelation from Jesus Christ.</a:t>
            </a:r>
          </a:p>
          <a:p>
            <a:pPr indent="-195934" algn="l">
              <a:lnSpc>
                <a:spcPct val="170000"/>
              </a:lnSpc>
            </a:pPr>
            <a:r>
              <a:rPr lang="en-US" sz="1996" b="1" i="1" kern="1200">
                <a:solidFill>
                  <a:srgbClr val="000000"/>
                </a:solidFill>
                <a:latin typeface="Arial" pitchFamily="34"/>
              </a:rPr>
              <a:t>               Vs 24 “they praised God because of me.”</a:t>
            </a:r>
          </a:p>
        </p:txBody>
      </p:sp>
      <p:sp>
        <p:nvSpPr>
          <p:cNvPr id="4" name="TextBox 3">
            <a:extLst>
              <a:ext uri="{FF2B5EF4-FFF2-40B4-BE49-F238E27FC236}">
                <a16:creationId xmlns:a16="http://schemas.microsoft.com/office/drawing/2014/main" id="{449A9E66-7C5E-4E96-BEFD-3AA596B758C7}"/>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F8A17-3C94-4223-BEE7-77FACF1D4251}"/>
              </a:ext>
            </a:extLst>
          </p:cNvPr>
          <p:cNvSpPr txBox="1">
            <a:spLocks noGrp="1"/>
          </p:cNvSpPr>
          <p:nvPr>
            <p:ph type="title" idx="4294967295"/>
          </p:nvPr>
        </p:nvSpPr>
        <p:spPr>
          <a:xfrm>
            <a:off x="414694" y="432451"/>
            <a:ext cx="7464201" cy="670055"/>
          </a:xfrm>
        </p:spPr>
        <p:txBody>
          <a:bodyPr>
            <a:spAutoFit/>
          </a:bodyPr>
          <a:lstStyle/>
          <a:p>
            <a:pPr lvl="0"/>
            <a:r>
              <a:rPr lang="en-US" sz="4354" b="1"/>
              <a:t>Apostle Paul</a:t>
            </a:r>
          </a:p>
        </p:txBody>
      </p:sp>
      <p:sp>
        <p:nvSpPr>
          <p:cNvPr id="3" name="Subtitle 2">
            <a:extLst>
              <a:ext uri="{FF2B5EF4-FFF2-40B4-BE49-F238E27FC236}">
                <a16:creationId xmlns:a16="http://schemas.microsoft.com/office/drawing/2014/main" id="{0744D205-0DE0-400D-9B4B-22C1A63B2C1E}"/>
              </a:ext>
            </a:extLst>
          </p:cNvPr>
          <p:cNvSpPr txBox="1">
            <a:spLocks noGrp="1"/>
          </p:cNvSpPr>
          <p:nvPr>
            <p:ph type="subTitle" idx="4294967295"/>
          </p:nvPr>
        </p:nvSpPr>
        <p:spPr>
          <a:xfrm>
            <a:off x="580608" y="2528994"/>
            <a:ext cx="8032833" cy="3070264"/>
          </a:xfrm>
        </p:spPr>
        <p:txBody>
          <a:bodyPr anchor="ctr">
            <a:spAutoFit/>
          </a:bodyPr>
          <a:lstStyle/>
          <a:p>
            <a:pPr algn="ctr">
              <a:spcAft>
                <a:spcPts val="0"/>
              </a:spcAft>
            </a:pPr>
            <a:r>
              <a:rPr lang="en-US" sz="2177" b="1" i="1" kern="1200">
                <a:solidFill>
                  <a:srgbClr val="000000"/>
                </a:solidFill>
                <a:latin typeface="Arial" pitchFamily="34"/>
              </a:rPr>
              <a:t>1 Corinthians 9:24-26  </a:t>
            </a:r>
          </a:p>
          <a:p>
            <a:pPr algn="l">
              <a:spcAft>
                <a:spcPts val="0"/>
              </a:spcAft>
            </a:pPr>
            <a:r>
              <a:rPr lang="en-US" sz="2177" b="1" i="1" kern="1200">
                <a:solidFill>
                  <a:srgbClr val="000000"/>
                </a:solidFill>
                <a:latin typeface="Arial" pitchFamily="34"/>
              </a:rPr>
              <a:t>Do you not know that those who run in a race all run, but one receives the prize? Run in such a way that you may obtain it. And everyone who competes for the prize is temperate in all things. Now they do it to obtain a perishable crown, but we for an imperishable crown. Therefore I run thus: not with uncertainty.</a:t>
            </a:r>
          </a:p>
          <a:p>
            <a:pPr indent="-195934" algn="l"/>
            <a:endParaRPr lang="en-US" sz="1814" b="1" i="1" kern="1200">
              <a:solidFill>
                <a:srgbClr val="000000"/>
              </a:solidFill>
              <a:latin typeface="Arial" pitchFamily="34"/>
            </a:endParaRPr>
          </a:p>
          <a:p>
            <a:pPr indent="-195934" algn="l"/>
            <a:r>
              <a:rPr lang="en-US" sz="1089" b="1" i="1" kern="1200">
                <a:solidFill>
                  <a:srgbClr val="000000"/>
                </a:solidFill>
                <a:latin typeface="Arial" pitchFamily="34"/>
              </a:rPr>
              <a:t> </a:t>
            </a:r>
            <a:r>
              <a:rPr lang="en-US" sz="1814" b="1" i="1" kern="1200">
                <a:solidFill>
                  <a:srgbClr val="000000"/>
                </a:solidFill>
                <a:latin typeface="Arial" pitchFamily="34"/>
              </a:rPr>
              <a:t>  </a:t>
            </a:r>
          </a:p>
        </p:txBody>
      </p:sp>
      <p:sp>
        <p:nvSpPr>
          <p:cNvPr id="4" name="TextBox 3">
            <a:extLst>
              <a:ext uri="{FF2B5EF4-FFF2-40B4-BE49-F238E27FC236}">
                <a16:creationId xmlns:a16="http://schemas.microsoft.com/office/drawing/2014/main" id="{7E0185BF-A794-4B13-842E-25F5677E4E41}"/>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BEE28-7F4C-4ADC-B59B-E93021935404}"/>
              </a:ext>
            </a:extLst>
          </p:cNvPr>
          <p:cNvSpPr txBox="1">
            <a:spLocks noGrp="1"/>
          </p:cNvSpPr>
          <p:nvPr>
            <p:ph type="title" idx="4294967295"/>
          </p:nvPr>
        </p:nvSpPr>
        <p:spPr>
          <a:xfrm>
            <a:off x="414694" y="432451"/>
            <a:ext cx="7464201" cy="670055"/>
          </a:xfrm>
        </p:spPr>
        <p:txBody>
          <a:bodyPr>
            <a:spAutoFit/>
          </a:bodyPr>
          <a:lstStyle/>
          <a:p>
            <a:pPr lvl="0"/>
            <a:r>
              <a:rPr lang="en-US" sz="4354" b="1"/>
              <a:t>Apostle Paul</a:t>
            </a:r>
          </a:p>
        </p:txBody>
      </p:sp>
      <p:sp>
        <p:nvSpPr>
          <p:cNvPr id="3" name="Subtitle 2">
            <a:extLst>
              <a:ext uri="{FF2B5EF4-FFF2-40B4-BE49-F238E27FC236}">
                <a16:creationId xmlns:a16="http://schemas.microsoft.com/office/drawing/2014/main" id="{05BD8823-9832-4B93-BE37-63925A6E0E05}"/>
              </a:ext>
            </a:extLst>
          </p:cNvPr>
          <p:cNvSpPr txBox="1">
            <a:spLocks noGrp="1"/>
          </p:cNvSpPr>
          <p:nvPr>
            <p:ph type="subTitle" idx="4294967295"/>
          </p:nvPr>
        </p:nvSpPr>
        <p:spPr>
          <a:xfrm>
            <a:off x="580608" y="2040431"/>
            <a:ext cx="8032833" cy="4047390"/>
          </a:xfrm>
        </p:spPr>
        <p:txBody>
          <a:bodyPr anchor="ctr">
            <a:spAutoFit/>
          </a:bodyPr>
          <a:lstStyle/>
          <a:p>
            <a:pPr indent="-195934" algn="ctr">
              <a:lnSpc>
                <a:spcPct val="170000"/>
              </a:lnSpc>
              <a:spcAft>
                <a:spcPts val="0"/>
              </a:spcAft>
            </a:pPr>
            <a:r>
              <a:rPr lang="en-US" sz="1814" b="1" i="1" kern="1200">
                <a:solidFill>
                  <a:srgbClr val="000000"/>
                </a:solidFill>
                <a:latin typeface="Arial" pitchFamily="34"/>
              </a:rPr>
              <a:t>What a wonderful lesson From Paul's example of Zeal and determination we need to imitate!</a:t>
            </a:r>
          </a:p>
          <a:p>
            <a:pPr indent="-195934" algn="ctr">
              <a:lnSpc>
                <a:spcPct val="170000"/>
              </a:lnSpc>
              <a:spcAft>
                <a:spcPts val="0"/>
              </a:spcAft>
            </a:pPr>
            <a:endParaRPr lang="en-US" sz="1814" b="1" i="1" kern="1200">
              <a:solidFill>
                <a:srgbClr val="000000"/>
              </a:solidFill>
              <a:latin typeface="Arial" pitchFamily="34"/>
            </a:endParaRPr>
          </a:p>
          <a:p>
            <a:pPr indent="-195934" algn="l">
              <a:lnSpc>
                <a:spcPct val="170000"/>
              </a:lnSpc>
              <a:spcAft>
                <a:spcPts val="0"/>
              </a:spcAft>
              <a:buSzPct val="45000"/>
              <a:buFont typeface="StarSymbol"/>
              <a:buChar char="●"/>
            </a:pPr>
            <a:r>
              <a:rPr lang="en-US" sz="1814" b="1" i="1" kern="1200">
                <a:solidFill>
                  <a:srgbClr val="000000"/>
                </a:solidFill>
                <a:latin typeface="Arial" pitchFamily="34"/>
              </a:rPr>
              <a:t>When we find ourselves working against God we must change.</a:t>
            </a:r>
          </a:p>
          <a:p>
            <a:pPr indent="-195934" algn="l">
              <a:lnSpc>
                <a:spcPct val="170000"/>
              </a:lnSpc>
              <a:spcAft>
                <a:spcPts val="0"/>
              </a:spcAft>
              <a:buSzPct val="45000"/>
              <a:buFont typeface="StarSymbol"/>
              <a:buChar char="●"/>
            </a:pPr>
            <a:r>
              <a:rPr lang="en-US" sz="1814" b="1" i="1" kern="1200">
                <a:solidFill>
                  <a:srgbClr val="000000"/>
                </a:solidFill>
                <a:latin typeface="Arial" pitchFamily="34"/>
              </a:rPr>
              <a:t>When we see opportunities to teach the lost we must  use it.</a:t>
            </a:r>
          </a:p>
          <a:p>
            <a:pPr indent="-195934" algn="l">
              <a:lnSpc>
                <a:spcPct val="170000"/>
              </a:lnSpc>
              <a:spcAft>
                <a:spcPts val="0"/>
              </a:spcAft>
              <a:buSzPct val="45000"/>
              <a:buFont typeface="StarSymbol"/>
              <a:buChar char="●"/>
            </a:pPr>
            <a:r>
              <a:rPr lang="en-US" sz="1814" b="1" i="1" kern="1200">
                <a:solidFill>
                  <a:srgbClr val="000000"/>
                </a:solidFill>
                <a:latin typeface="Arial" pitchFamily="34"/>
              </a:rPr>
              <a:t>We have the responsibility to defend the truth.</a:t>
            </a:r>
          </a:p>
          <a:p>
            <a:pPr indent="-195934" algn="l">
              <a:lnSpc>
                <a:spcPct val="170000"/>
              </a:lnSpc>
              <a:spcAft>
                <a:spcPts val="0"/>
              </a:spcAft>
              <a:buSzPct val="45000"/>
              <a:buFont typeface="StarSymbol"/>
              <a:buChar char="●"/>
            </a:pPr>
            <a:r>
              <a:rPr lang="en-US" sz="1814" b="1" i="1" kern="1200">
                <a:solidFill>
                  <a:srgbClr val="000000"/>
                </a:solidFill>
                <a:latin typeface="Arial" pitchFamily="34"/>
              </a:rPr>
              <a:t>When Times get tough -Press on to the high calling of Christ!</a:t>
            </a:r>
          </a:p>
          <a:p>
            <a:pPr indent="-195934" algn="l"/>
            <a:endParaRPr lang="en-US" sz="1814" b="1" i="1" kern="1200">
              <a:solidFill>
                <a:srgbClr val="000000"/>
              </a:solidFill>
              <a:latin typeface="Arial" pitchFamily="34"/>
            </a:endParaRPr>
          </a:p>
          <a:p>
            <a:pPr indent="-195934" algn="l"/>
            <a:r>
              <a:rPr lang="en-US" sz="1089" b="1" i="1" kern="1200">
                <a:solidFill>
                  <a:srgbClr val="000000"/>
                </a:solidFill>
                <a:latin typeface="Arial" pitchFamily="34"/>
              </a:rPr>
              <a:t> </a:t>
            </a:r>
            <a:r>
              <a:rPr lang="en-US" sz="1814" b="1" i="1" kern="1200">
                <a:solidFill>
                  <a:srgbClr val="000000"/>
                </a:solidFill>
                <a:latin typeface="Arial" pitchFamily="34"/>
              </a:rPr>
              <a:t>  </a:t>
            </a:r>
          </a:p>
        </p:txBody>
      </p:sp>
      <p:sp>
        <p:nvSpPr>
          <p:cNvPr id="4" name="TextBox 3">
            <a:extLst>
              <a:ext uri="{FF2B5EF4-FFF2-40B4-BE49-F238E27FC236}">
                <a16:creationId xmlns:a16="http://schemas.microsoft.com/office/drawing/2014/main" id="{E77C40F7-97F3-4CAF-8A0F-B033A873FDC7}"/>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
        <p:nvSpPr>
          <p:cNvPr id="5" name="TextBox 4">
            <a:extLst>
              <a:ext uri="{FF2B5EF4-FFF2-40B4-BE49-F238E27FC236}">
                <a16:creationId xmlns:a16="http://schemas.microsoft.com/office/drawing/2014/main" id="{01A0496E-2A45-4F09-99D2-1AFAB362504E}"/>
              </a:ext>
            </a:extLst>
          </p:cNvPr>
          <p:cNvSpPr txBox="1"/>
          <p:nvPr/>
        </p:nvSpPr>
        <p:spPr>
          <a:xfrm>
            <a:off x="2342169" y="5640552"/>
            <a:ext cx="5020110" cy="403485"/>
          </a:xfrm>
          <a:prstGeom prst="rect">
            <a:avLst/>
          </a:prstGeom>
          <a:noFill/>
          <a:ln>
            <a:noFill/>
          </a:ln>
        </p:spPr>
        <p:txBody>
          <a:bodyPr vert="horz" wrap="none" lIns="81638" tIns="40819" rIns="81638" bIns="40819" anchorCtr="0" compatLnSpc="0">
            <a:spAutoFit/>
          </a:bodyPr>
          <a:lstStyle/>
          <a:p>
            <a:pPr algn="ctr" defTabSz="829452" hangingPunct="0"/>
            <a:r>
              <a:rPr lang="en-US" sz="2177" b="1">
                <a:solidFill>
                  <a:srgbClr val="000000"/>
                </a:solidFill>
                <a:latin typeface="Arial" pitchFamily="34"/>
                <a:ea typeface="Microsoft YaHei" pitchFamily="2"/>
                <a:cs typeface="Lucida Sans" pitchFamily="2"/>
              </a:rPr>
              <a:t>Let us Be  truly zealous for the Lord!</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7012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BBB33059-2556-4B7F-8590-BA84BAF8CC7C}"/>
              </a:ext>
            </a:extLst>
          </p:cNvPr>
          <p:cNvSpPr txBox="1">
            <a:spLocks noGrp="1"/>
          </p:cNvSpPr>
          <p:nvPr>
            <p:ph type="subTitle" idx="4294967295"/>
          </p:nvPr>
        </p:nvSpPr>
        <p:spPr>
          <a:xfrm>
            <a:off x="653103" y="699991"/>
            <a:ext cx="8032833" cy="502573"/>
          </a:xfrm>
        </p:spPr>
        <p:txBody>
          <a:bodyPr anchor="ctr">
            <a:spAutoFit/>
          </a:bodyPr>
          <a:lstStyle/>
          <a:p>
            <a:pPr indent="-195934" algn="ctr"/>
            <a:r>
              <a:rPr lang="en-US" sz="3266">
                <a:solidFill>
                  <a:srgbClr val="280099"/>
                </a:solidFill>
              </a:rPr>
              <a:t>A man with a Zealous Life</a:t>
            </a:r>
            <a:r>
              <a:rPr lang="en-US" sz="2358">
                <a:solidFill>
                  <a:srgbClr val="280099"/>
                </a:solidFill>
              </a:rPr>
              <a:t>  </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F9643F04-C1D3-4CB3-B284-22D46EFA92CA}"/>
              </a:ext>
            </a:extLst>
          </p:cNvPr>
          <p:cNvSpPr txBox="1">
            <a:spLocks noGrp="1"/>
          </p:cNvSpPr>
          <p:nvPr>
            <p:ph type="subTitle" idx="4294967295"/>
          </p:nvPr>
        </p:nvSpPr>
        <p:spPr>
          <a:xfrm>
            <a:off x="653103" y="699991"/>
            <a:ext cx="8032833" cy="502573"/>
          </a:xfrm>
        </p:spPr>
        <p:txBody>
          <a:bodyPr anchor="ctr">
            <a:spAutoFit/>
          </a:bodyPr>
          <a:lstStyle/>
          <a:p>
            <a:pPr indent="-195934" algn="ctr"/>
            <a:r>
              <a:rPr lang="en-US" sz="3266">
                <a:solidFill>
                  <a:srgbClr val="280099"/>
                </a:solidFill>
              </a:rPr>
              <a:t>What is Zeal?</a:t>
            </a:r>
            <a:r>
              <a:rPr lang="en-US" sz="2358">
                <a:solidFill>
                  <a:srgbClr val="280099"/>
                </a:solidFill>
              </a:rPr>
              <a:t>  </a:t>
            </a:r>
          </a:p>
        </p:txBody>
      </p:sp>
      <p:sp>
        <p:nvSpPr>
          <p:cNvPr id="3" name="TextBox 2">
            <a:extLst>
              <a:ext uri="{FF2B5EF4-FFF2-40B4-BE49-F238E27FC236}">
                <a16:creationId xmlns:a16="http://schemas.microsoft.com/office/drawing/2014/main" id="{3B29A892-D95F-4F99-90CD-2D47FD739C65}"/>
              </a:ext>
            </a:extLst>
          </p:cNvPr>
          <p:cNvSpPr txBox="1"/>
          <p:nvPr/>
        </p:nvSpPr>
        <p:spPr>
          <a:xfrm>
            <a:off x="1080232" y="2837764"/>
            <a:ext cx="7206670" cy="831615"/>
          </a:xfrm>
          <a:prstGeom prst="rect">
            <a:avLst/>
          </a:prstGeom>
          <a:noFill/>
          <a:ln>
            <a:noFill/>
          </a:ln>
        </p:spPr>
        <p:txBody>
          <a:bodyPr vert="horz" wrap="none" lIns="81638" tIns="40819" rIns="81638" bIns="40819" anchorCtr="0" compatLnSpc="0">
            <a:spAutoFit/>
          </a:bodyPr>
          <a:lstStyle/>
          <a:p>
            <a:pPr defTabSz="829452" hangingPunct="0"/>
            <a:r>
              <a:rPr lang="en-US" sz="2540" b="1" dirty="0">
                <a:solidFill>
                  <a:prstClr val="black"/>
                </a:solidFill>
                <a:latin typeface="Arial" pitchFamily="18"/>
                <a:ea typeface="Microsoft YaHei" pitchFamily="2"/>
                <a:cs typeface="Lucida Sans" pitchFamily="2"/>
              </a:rPr>
              <a:t> Zeal is defined </a:t>
            </a:r>
            <a:r>
              <a:rPr lang="en-US" sz="2540" dirty="0">
                <a:solidFill>
                  <a:prstClr val="black"/>
                </a:solidFill>
                <a:latin typeface="Arial" pitchFamily="18"/>
                <a:ea typeface="Microsoft YaHei" pitchFamily="2"/>
                <a:cs typeface="Lucida Sans" pitchFamily="2"/>
              </a:rPr>
              <a:t>as “great energy or enthusiasm </a:t>
            </a:r>
          </a:p>
          <a:p>
            <a:pPr defTabSz="829452" hangingPunct="0"/>
            <a:r>
              <a:rPr lang="en-US" sz="2540" dirty="0">
                <a:solidFill>
                  <a:prstClr val="black"/>
                </a:solidFill>
                <a:latin typeface="Arial" pitchFamily="18"/>
                <a:ea typeface="Microsoft YaHei" pitchFamily="2"/>
                <a:cs typeface="Lucida Sans" pitchFamily="2"/>
              </a:rPr>
              <a:t>in pursuit of a cause or objective.</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5349E2A7-6FAA-4350-8E25-78F0B9BC3C50}"/>
              </a:ext>
            </a:extLst>
          </p:cNvPr>
          <p:cNvSpPr txBox="1">
            <a:spLocks noGrp="1"/>
          </p:cNvSpPr>
          <p:nvPr>
            <p:ph type="subTitle" idx="4294967295"/>
          </p:nvPr>
        </p:nvSpPr>
        <p:spPr>
          <a:xfrm>
            <a:off x="653103" y="699991"/>
            <a:ext cx="8032833" cy="502573"/>
          </a:xfrm>
        </p:spPr>
        <p:txBody>
          <a:bodyPr anchor="ctr">
            <a:spAutoFit/>
          </a:bodyPr>
          <a:lstStyle/>
          <a:p>
            <a:pPr indent="-195934" algn="ctr"/>
            <a:r>
              <a:rPr lang="en-US" sz="3266">
                <a:solidFill>
                  <a:srgbClr val="280099"/>
                </a:solidFill>
              </a:rPr>
              <a:t>A man with a Zealous Life</a:t>
            </a:r>
            <a:r>
              <a:rPr lang="en-US" sz="2358">
                <a:solidFill>
                  <a:srgbClr val="280099"/>
                </a:solidFill>
              </a:rPr>
              <a:t>  </a:t>
            </a:r>
          </a:p>
        </p:txBody>
      </p:sp>
      <p:sp>
        <p:nvSpPr>
          <p:cNvPr id="3" name="TextBox 2">
            <a:extLst>
              <a:ext uri="{FF2B5EF4-FFF2-40B4-BE49-F238E27FC236}">
                <a16:creationId xmlns:a16="http://schemas.microsoft.com/office/drawing/2014/main" id="{7A9CFE71-1282-4922-BECB-B00091AC7995}"/>
              </a:ext>
            </a:extLst>
          </p:cNvPr>
          <p:cNvSpPr txBox="1"/>
          <p:nvPr/>
        </p:nvSpPr>
        <p:spPr>
          <a:xfrm>
            <a:off x="1747048" y="2986344"/>
            <a:ext cx="5251969" cy="831615"/>
          </a:xfrm>
          <a:prstGeom prst="rect">
            <a:avLst/>
          </a:prstGeom>
          <a:noFill/>
          <a:ln>
            <a:noFill/>
          </a:ln>
        </p:spPr>
        <p:txBody>
          <a:bodyPr vert="horz" wrap="none" lIns="81638" tIns="40819" rIns="81638" bIns="40819" anchorCtr="0" compatLnSpc="0">
            <a:spAutoFit/>
          </a:bodyPr>
          <a:lstStyle/>
          <a:p>
            <a:pPr defTabSz="829452" hangingPunct="0"/>
            <a:r>
              <a:rPr lang="en-US" sz="2540" dirty="0">
                <a:solidFill>
                  <a:prstClr val="black"/>
                </a:solidFill>
                <a:latin typeface="Arial" pitchFamily="18"/>
                <a:ea typeface="Microsoft YaHei" pitchFamily="2"/>
                <a:cs typeface="Lucida Sans" pitchFamily="2"/>
              </a:rPr>
              <a:t>Who was this Passionate Man that </a:t>
            </a:r>
          </a:p>
          <a:p>
            <a:pPr defTabSz="829452" hangingPunct="0"/>
            <a:r>
              <a:rPr lang="en-US" sz="2540" dirty="0">
                <a:solidFill>
                  <a:prstClr val="black"/>
                </a:solidFill>
                <a:latin typeface="Arial" pitchFamily="18"/>
                <a:ea typeface="Microsoft YaHei" pitchFamily="2"/>
                <a:cs typeface="Lucida Sans" pitchFamily="2"/>
              </a:rPr>
              <a:t>was so well known?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045A2-A899-42FF-BE26-6B3A22CC125C}"/>
              </a:ext>
            </a:extLst>
          </p:cNvPr>
          <p:cNvSpPr txBox="1">
            <a:spLocks noGrp="1"/>
          </p:cNvSpPr>
          <p:nvPr>
            <p:ph type="title" idx="4294967295"/>
          </p:nvPr>
        </p:nvSpPr>
        <p:spPr>
          <a:xfrm>
            <a:off x="414694" y="432451"/>
            <a:ext cx="7464201" cy="670055"/>
          </a:xfrm>
        </p:spPr>
        <p:txBody>
          <a:bodyPr>
            <a:spAutoFit/>
          </a:bodyPr>
          <a:lstStyle/>
          <a:p>
            <a:pPr lvl="0"/>
            <a:r>
              <a:rPr lang="en-US" sz="4354" b="1"/>
              <a:t> </a:t>
            </a:r>
            <a:r>
              <a:rPr lang="en-US" sz="3628" b="1"/>
              <a:t> </a:t>
            </a:r>
          </a:p>
        </p:txBody>
      </p:sp>
      <p:sp>
        <p:nvSpPr>
          <p:cNvPr id="3" name="Subtitle 2">
            <a:extLst>
              <a:ext uri="{FF2B5EF4-FFF2-40B4-BE49-F238E27FC236}">
                <a16:creationId xmlns:a16="http://schemas.microsoft.com/office/drawing/2014/main" id="{33C0A308-63E8-4640-90BE-0F4AC205C291}"/>
              </a:ext>
            </a:extLst>
          </p:cNvPr>
          <p:cNvSpPr txBox="1">
            <a:spLocks noGrp="1"/>
          </p:cNvSpPr>
          <p:nvPr>
            <p:ph type="subTitle" idx="4294967295"/>
          </p:nvPr>
        </p:nvSpPr>
        <p:spPr>
          <a:xfrm>
            <a:off x="592421" y="2551324"/>
            <a:ext cx="7286475" cy="1563505"/>
          </a:xfrm>
        </p:spPr>
        <p:txBody>
          <a:bodyPr anchor="ctr">
            <a:spAutoFit/>
          </a:bodyPr>
          <a:lstStyle/>
          <a:p>
            <a:pPr indent="-195934" algn="ctr"/>
            <a:r>
              <a:rPr lang="en-US" sz="2540" kern="1200">
                <a:solidFill>
                  <a:srgbClr val="000099"/>
                </a:solidFill>
                <a:latin typeface="Arial" pitchFamily="34"/>
              </a:rPr>
              <a:t>Galatians 1:14, </a:t>
            </a:r>
            <a:r>
              <a:rPr lang="en-US" sz="2540" b="1" i="1" kern="1200">
                <a:solidFill>
                  <a:srgbClr val="000099"/>
                </a:solidFill>
                <a:latin typeface="Arial" pitchFamily="34"/>
              </a:rPr>
              <a:t>And I advanced in Judaism beyond many of my contemporaries in my own nation, being more exceedingly zealous for the traditions of my fathers.</a:t>
            </a: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grpId="0" nodeType="clickEffect">
                                  <p:stCondLst>
                                    <p:cond delay="0"/>
                                  </p:stCondLst>
                                  <p:childTnLst>
                                    <p:set>
                                      <p:cBhvr>
                                        <p:cTn id="6" dur="4" fill="hold">
                                          <p:stCondLst>
                                            <p:cond delay="0"/>
                                          </p:stCondLst>
                                        </p:cTn>
                                        <p:tgtEl>
                                          <p:spTgt spid="2">
                                            <p:txEl>
                                              <p:pRg st="0" end="0"/>
                                            </p:txEl>
                                          </p:spTgt>
                                        </p:tgtEl>
                                        <p:attrNameLst>
                                          <p:attrName>style.visibility</p:attrName>
                                        </p:attrNameLst>
                                      </p:cBhvr>
                                      <p:to>
                                        <p:strVal val="visible"/>
                                      </p:to>
                                    </p:set>
                                    <p:animEffect transition="in" filter="wipe(dow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C1B73-29EA-4D74-B83A-611DBF3F597E}"/>
              </a:ext>
            </a:extLst>
          </p:cNvPr>
          <p:cNvSpPr txBox="1">
            <a:spLocks noGrp="1"/>
          </p:cNvSpPr>
          <p:nvPr>
            <p:ph type="title" idx="4294967295"/>
          </p:nvPr>
        </p:nvSpPr>
        <p:spPr>
          <a:xfrm>
            <a:off x="414694" y="432451"/>
            <a:ext cx="7464201" cy="670055"/>
          </a:xfrm>
        </p:spPr>
        <p:txBody>
          <a:bodyPr>
            <a:spAutoFit/>
          </a:bodyPr>
          <a:lstStyle/>
          <a:p>
            <a:pPr lvl="0"/>
            <a:r>
              <a:rPr lang="en-US" sz="4354" b="1"/>
              <a:t>Saul </a:t>
            </a:r>
            <a:r>
              <a:rPr lang="en-US" sz="3628" b="1"/>
              <a:t> </a:t>
            </a:r>
          </a:p>
        </p:txBody>
      </p:sp>
      <p:sp>
        <p:nvSpPr>
          <p:cNvPr id="3" name="Subtitle 2">
            <a:extLst>
              <a:ext uri="{FF2B5EF4-FFF2-40B4-BE49-F238E27FC236}">
                <a16:creationId xmlns:a16="http://schemas.microsoft.com/office/drawing/2014/main" id="{0387C2C5-C52D-4873-910E-E8F7463AB995}"/>
              </a:ext>
            </a:extLst>
          </p:cNvPr>
          <p:cNvSpPr txBox="1">
            <a:spLocks noGrp="1"/>
          </p:cNvSpPr>
          <p:nvPr>
            <p:ph type="subTitle" idx="4294967295"/>
          </p:nvPr>
        </p:nvSpPr>
        <p:spPr>
          <a:xfrm>
            <a:off x="653103" y="2958604"/>
            <a:ext cx="8032833" cy="2345257"/>
          </a:xfrm>
        </p:spPr>
        <p:txBody>
          <a:bodyPr anchor="ctr">
            <a:spAutoFit/>
          </a:bodyPr>
          <a:lstStyle/>
          <a:p>
            <a:pPr indent="-195934" algn="l"/>
            <a:r>
              <a:rPr lang="en-US" sz="2540" kern="1200">
                <a:solidFill>
                  <a:srgbClr val="000099"/>
                </a:solidFill>
              </a:rPr>
              <a:t>Acts 9:1-2</a:t>
            </a:r>
            <a:r>
              <a:rPr lang="en-US" sz="2540" b="1" kern="1200">
                <a:solidFill>
                  <a:srgbClr val="000099"/>
                </a:solidFill>
              </a:rPr>
              <a:t>   Then Saul, still breathing threats and murder against the disciples of the Lord, went to the high priest 2 and asked letters from him to the synagogues of Damascus, so that if he found any who were of the Way, whether men or women, he might bring them bound to Jerusalem.</a:t>
            </a:r>
          </a:p>
        </p:txBody>
      </p:sp>
      <p:sp>
        <p:nvSpPr>
          <p:cNvPr id="4" name="TextBox 3">
            <a:extLst>
              <a:ext uri="{FF2B5EF4-FFF2-40B4-BE49-F238E27FC236}">
                <a16:creationId xmlns:a16="http://schemas.microsoft.com/office/drawing/2014/main" id="{322431A2-6F9C-4D8E-BBA1-12715F204660}"/>
              </a:ext>
            </a:extLst>
          </p:cNvPr>
          <p:cNvSpPr txBox="1"/>
          <p:nvPr/>
        </p:nvSpPr>
        <p:spPr>
          <a:xfrm>
            <a:off x="2801915" y="1315056"/>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grpId="0" nodeType="clickEffect">
                                  <p:stCondLst>
                                    <p:cond delay="0"/>
                                  </p:stCondLst>
                                  <p:childTnLst>
                                    <p:set>
                                      <p:cBhvr>
                                        <p:cTn id="6" dur="4" fill="hold">
                                          <p:stCondLst>
                                            <p:cond delay="0"/>
                                          </p:stCondLst>
                                        </p:cTn>
                                        <p:tgtEl>
                                          <p:spTgt spid="4">
                                            <p:txEl>
                                              <p:pRg st="0" end="0"/>
                                            </p:txEl>
                                          </p:spTgt>
                                        </p:tgtEl>
                                        <p:attrNameLst>
                                          <p:attrName>style.visibility</p:attrName>
                                        </p:attrNameLst>
                                      </p:cBhvr>
                                      <p:to>
                                        <p:strVal val="visible"/>
                                      </p:to>
                                    </p:set>
                                    <p:animEffect transition="in" filter="barn(inHorizontal)">
                                      <p:cBhvr>
                                        <p:cTn id="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80189-4EDE-4584-A5F8-48F2C5084D4B}"/>
              </a:ext>
            </a:extLst>
          </p:cNvPr>
          <p:cNvSpPr txBox="1">
            <a:spLocks noGrp="1"/>
          </p:cNvSpPr>
          <p:nvPr>
            <p:ph type="title" idx="4294967295"/>
          </p:nvPr>
        </p:nvSpPr>
        <p:spPr>
          <a:xfrm>
            <a:off x="414694" y="432451"/>
            <a:ext cx="7464201" cy="670055"/>
          </a:xfrm>
        </p:spPr>
        <p:txBody>
          <a:bodyPr>
            <a:spAutoFit/>
          </a:bodyPr>
          <a:lstStyle/>
          <a:p>
            <a:pPr lvl="0"/>
            <a:r>
              <a:rPr lang="en-US" sz="4354" b="1"/>
              <a:t>Paul </a:t>
            </a:r>
            <a:r>
              <a:rPr lang="en-US" sz="3628" b="1"/>
              <a:t> </a:t>
            </a:r>
          </a:p>
        </p:txBody>
      </p:sp>
      <p:sp>
        <p:nvSpPr>
          <p:cNvPr id="3" name="Subtitle 2">
            <a:extLst>
              <a:ext uri="{FF2B5EF4-FFF2-40B4-BE49-F238E27FC236}">
                <a16:creationId xmlns:a16="http://schemas.microsoft.com/office/drawing/2014/main" id="{3C6BA6A9-3C06-4EAE-83AC-3FDC770283FA}"/>
              </a:ext>
            </a:extLst>
          </p:cNvPr>
          <p:cNvSpPr txBox="1">
            <a:spLocks noGrp="1"/>
          </p:cNvSpPr>
          <p:nvPr>
            <p:ph type="subTitle" idx="4294967295"/>
          </p:nvPr>
        </p:nvSpPr>
        <p:spPr>
          <a:xfrm>
            <a:off x="653103" y="2395888"/>
            <a:ext cx="8032833" cy="3731278"/>
          </a:xfrm>
        </p:spPr>
        <p:txBody>
          <a:bodyPr anchor="ctr">
            <a:spAutoFit/>
          </a:bodyPr>
          <a:lstStyle/>
          <a:p>
            <a:pPr indent="-195934" algn="l">
              <a:lnSpc>
                <a:spcPct val="170000"/>
              </a:lnSpc>
              <a:spcAft>
                <a:spcPts val="0"/>
              </a:spcAft>
            </a:pPr>
            <a:r>
              <a:rPr lang="en-US" sz="1814">
                <a:solidFill>
                  <a:srgbClr val="280099"/>
                </a:solidFill>
              </a:rPr>
              <a:t>Acts 22:1-21   “Brethren and fathers, hear my defense before you now.”</a:t>
            </a:r>
          </a:p>
          <a:p>
            <a:pPr indent="-195934" algn="ctr">
              <a:lnSpc>
                <a:spcPct val="170000"/>
              </a:lnSpc>
              <a:spcAft>
                <a:spcPts val="0"/>
              </a:spcAft>
            </a:pPr>
            <a:r>
              <a:rPr lang="en-US" sz="1814" kern="1200">
                <a:solidFill>
                  <a:srgbClr val="000000"/>
                </a:solidFill>
                <a:latin typeface="Arial" pitchFamily="34"/>
              </a:rPr>
              <a:t>3 “I am indeed a Jew, born in Tarsus of Cilicia, but brought up in this city at the feet of Gamaliel,</a:t>
            </a:r>
            <a:r>
              <a:rPr lang="en-US" sz="1814" u="sng" kern="1200">
                <a:solidFill>
                  <a:srgbClr val="000000"/>
                </a:solidFill>
                <a:latin typeface="Arial" pitchFamily="34"/>
              </a:rPr>
              <a:t> taught according to the strictness of our fathers’ law, and was zealous toward God as you all are today. </a:t>
            </a:r>
            <a:r>
              <a:rPr lang="en-US" sz="1814" kern="1200" baseline="33000">
                <a:solidFill>
                  <a:srgbClr val="000000"/>
                </a:solidFill>
                <a:latin typeface="Arial" pitchFamily="34"/>
              </a:rPr>
              <a:t>4</a:t>
            </a:r>
            <a:r>
              <a:rPr lang="en-US" sz="1814" kern="1200">
                <a:solidFill>
                  <a:srgbClr val="000000"/>
                </a:solidFill>
                <a:latin typeface="Arial" pitchFamily="34"/>
              </a:rPr>
              <a:t> I persecuted this Way to the death, binding and delivering into prisons both men and women, </a:t>
            </a:r>
            <a:r>
              <a:rPr lang="en-US" sz="1814" kern="1200" baseline="33000">
                <a:solidFill>
                  <a:srgbClr val="000000"/>
                </a:solidFill>
                <a:latin typeface="Arial" pitchFamily="34"/>
              </a:rPr>
              <a:t>5</a:t>
            </a:r>
            <a:r>
              <a:rPr lang="en-US" sz="1814" kern="1200">
                <a:solidFill>
                  <a:srgbClr val="000000"/>
                </a:solidFill>
                <a:latin typeface="Arial" pitchFamily="34"/>
              </a:rPr>
              <a:t> as also the high priest bears me witness, and all the council of the elders, from whom I also received letters to the brethren, and went to Damascus to bring in chains even those who were there to Jerusalem to be punished</a:t>
            </a:r>
            <a:r>
              <a:rPr lang="en-US" sz="1089" kern="1200">
                <a:solidFill>
                  <a:srgbClr val="000000"/>
                </a:solidFill>
                <a:latin typeface="Arial" pitchFamily="34"/>
              </a:rPr>
              <a:t>.</a:t>
            </a:r>
          </a:p>
        </p:txBody>
      </p:sp>
      <p:sp>
        <p:nvSpPr>
          <p:cNvPr id="4" name="TextBox 3">
            <a:extLst>
              <a:ext uri="{FF2B5EF4-FFF2-40B4-BE49-F238E27FC236}">
                <a16:creationId xmlns:a16="http://schemas.microsoft.com/office/drawing/2014/main" id="{183D3A4F-2EA0-4C4A-BB42-5327F477F281}"/>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9D020-2A97-449B-B08B-D975404E3596}"/>
              </a:ext>
            </a:extLst>
          </p:cNvPr>
          <p:cNvSpPr txBox="1">
            <a:spLocks noGrp="1"/>
          </p:cNvSpPr>
          <p:nvPr>
            <p:ph type="title" idx="4294967295"/>
          </p:nvPr>
        </p:nvSpPr>
        <p:spPr>
          <a:xfrm>
            <a:off x="414694" y="432451"/>
            <a:ext cx="7464201" cy="670055"/>
          </a:xfrm>
        </p:spPr>
        <p:txBody>
          <a:bodyPr>
            <a:spAutoFit/>
          </a:bodyPr>
          <a:lstStyle/>
          <a:p>
            <a:pPr lvl="0"/>
            <a:r>
              <a:rPr lang="en-US" sz="4354" b="1"/>
              <a:t>Paul </a:t>
            </a:r>
            <a:r>
              <a:rPr lang="en-US" sz="3628" b="1"/>
              <a:t> </a:t>
            </a:r>
          </a:p>
        </p:txBody>
      </p:sp>
      <p:sp>
        <p:nvSpPr>
          <p:cNvPr id="3" name="Subtitle 2">
            <a:extLst>
              <a:ext uri="{FF2B5EF4-FFF2-40B4-BE49-F238E27FC236}">
                <a16:creationId xmlns:a16="http://schemas.microsoft.com/office/drawing/2014/main" id="{4D9005A4-5A54-4E6F-BA51-301B704971AE}"/>
              </a:ext>
            </a:extLst>
          </p:cNvPr>
          <p:cNvSpPr txBox="1">
            <a:spLocks noGrp="1"/>
          </p:cNvSpPr>
          <p:nvPr>
            <p:ph type="subTitle" idx="4294967295"/>
          </p:nvPr>
        </p:nvSpPr>
        <p:spPr>
          <a:xfrm>
            <a:off x="653103" y="1942477"/>
            <a:ext cx="8032833" cy="4639732"/>
          </a:xfrm>
        </p:spPr>
        <p:txBody>
          <a:bodyPr anchor="ctr">
            <a:spAutoFit/>
          </a:bodyPr>
          <a:lstStyle/>
          <a:p>
            <a:pPr indent="-195934" algn="l">
              <a:lnSpc>
                <a:spcPct val="170000"/>
              </a:lnSpc>
              <a:spcAft>
                <a:spcPts val="0"/>
              </a:spcAft>
            </a:pPr>
            <a:r>
              <a:rPr lang="en-US" sz="1633" dirty="0">
                <a:solidFill>
                  <a:srgbClr val="280099"/>
                </a:solidFill>
              </a:rPr>
              <a:t>Acts 22:1-21  </a:t>
            </a:r>
            <a:r>
              <a:rPr lang="en-US" sz="1633" kern="1200" baseline="19000" dirty="0">
                <a:solidFill>
                  <a:srgbClr val="000000"/>
                </a:solidFill>
                <a:latin typeface="Arial" pitchFamily="34"/>
              </a:rPr>
              <a:t>6</a:t>
            </a:r>
            <a:r>
              <a:rPr lang="en-US" sz="1633" kern="1200" dirty="0">
                <a:solidFill>
                  <a:srgbClr val="000000"/>
                </a:solidFill>
                <a:latin typeface="Arial" pitchFamily="34"/>
              </a:rPr>
              <a:t> “Now it happened, as I journeyed and came near Damascus at about noon, suddenly a great light from heaven shone around me. </a:t>
            </a:r>
            <a:r>
              <a:rPr lang="en-US" sz="1633" kern="1200" baseline="19000" dirty="0">
                <a:solidFill>
                  <a:srgbClr val="000000"/>
                </a:solidFill>
                <a:latin typeface="Arial" pitchFamily="34"/>
              </a:rPr>
              <a:t>7</a:t>
            </a:r>
            <a:r>
              <a:rPr lang="en-US" sz="1633" kern="1200" dirty="0">
                <a:solidFill>
                  <a:srgbClr val="000000"/>
                </a:solidFill>
                <a:latin typeface="Arial" pitchFamily="34"/>
              </a:rPr>
              <a:t> And I fell to the ground and heard a voice saying to me, ‘</a:t>
            </a:r>
            <a:r>
              <a:rPr lang="en-US" sz="1633" b="1" u="sng" kern="1200" dirty="0">
                <a:solidFill>
                  <a:srgbClr val="000000"/>
                </a:solidFill>
                <a:latin typeface="Arial" pitchFamily="34"/>
              </a:rPr>
              <a:t>Saul, Saul, why are you persecuting Me?</a:t>
            </a:r>
            <a:r>
              <a:rPr lang="en-US" sz="1633" kern="1200" dirty="0">
                <a:solidFill>
                  <a:srgbClr val="000000"/>
                </a:solidFill>
                <a:latin typeface="Arial" pitchFamily="34"/>
              </a:rPr>
              <a:t>’ </a:t>
            </a:r>
            <a:r>
              <a:rPr lang="en-US" sz="1633" kern="1200" baseline="19000" dirty="0">
                <a:solidFill>
                  <a:srgbClr val="000000"/>
                </a:solidFill>
                <a:latin typeface="Arial" pitchFamily="34"/>
              </a:rPr>
              <a:t>8</a:t>
            </a:r>
            <a:r>
              <a:rPr lang="en-US" sz="1633" kern="1200" dirty="0">
                <a:solidFill>
                  <a:srgbClr val="000000"/>
                </a:solidFill>
                <a:latin typeface="Arial" pitchFamily="34"/>
              </a:rPr>
              <a:t> So I answered, </a:t>
            </a:r>
            <a:r>
              <a:rPr lang="en-US" sz="1633" b="1" u="sng" kern="1200" dirty="0">
                <a:solidFill>
                  <a:srgbClr val="000000"/>
                </a:solidFill>
                <a:latin typeface="Arial" pitchFamily="34"/>
              </a:rPr>
              <a:t>‘Who are You, Lord?</a:t>
            </a:r>
            <a:r>
              <a:rPr lang="en-US" sz="1633" kern="1200" dirty="0">
                <a:solidFill>
                  <a:srgbClr val="000000"/>
                </a:solidFill>
                <a:latin typeface="Arial" pitchFamily="34"/>
              </a:rPr>
              <a:t>’ And He said to me, </a:t>
            </a:r>
            <a:r>
              <a:rPr lang="en-US" sz="1633" b="1" u="sng" kern="1200" dirty="0">
                <a:solidFill>
                  <a:srgbClr val="000000"/>
                </a:solidFill>
                <a:latin typeface="Arial" pitchFamily="34"/>
              </a:rPr>
              <a:t>‘I am Jesus of Nazareth, whom you are persecuting.’</a:t>
            </a:r>
            <a:r>
              <a:rPr lang="en-US" sz="1633" kern="1200" dirty="0">
                <a:solidFill>
                  <a:srgbClr val="000000"/>
                </a:solidFill>
                <a:latin typeface="Arial" pitchFamily="34"/>
              </a:rPr>
              <a:t> </a:t>
            </a:r>
            <a:r>
              <a:rPr lang="en-US" sz="1633" kern="1200" baseline="19000" dirty="0">
                <a:solidFill>
                  <a:srgbClr val="000000"/>
                </a:solidFill>
                <a:latin typeface="Arial" pitchFamily="34"/>
              </a:rPr>
              <a:t>9</a:t>
            </a:r>
            <a:r>
              <a:rPr lang="en-US" sz="1633" kern="1200" dirty="0">
                <a:solidFill>
                  <a:srgbClr val="000000"/>
                </a:solidFill>
                <a:latin typeface="Arial" pitchFamily="34"/>
              </a:rPr>
              <a:t> “And those who were with me indeed saw the light and were afraid, but they did not hear the voice of Him who spoke to me. </a:t>
            </a:r>
            <a:r>
              <a:rPr lang="en-US" sz="1633" kern="1200" baseline="19000" dirty="0">
                <a:solidFill>
                  <a:srgbClr val="000000"/>
                </a:solidFill>
                <a:latin typeface="Arial" pitchFamily="34"/>
              </a:rPr>
              <a:t>10</a:t>
            </a:r>
            <a:r>
              <a:rPr lang="en-US" sz="1633" kern="1200" dirty="0">
                <a:solidFill>
                  <a:srgbClr val="000000"/>
                </a:solidFill>
                <a:latin typeface="Arial" pitchFamily="34"/>
              </a:rPr>
              <a:t> So I said, ‘</a:t>
            </a:r>
            <a:r>
              <a:rPr lang="en-US" sz="1633" b="1" u="sng" kern="1200" dirty="0">
                <a:solidFill>
                  <a:srgbClr val="000000"/>
                </a:solidFill>
                <a:latin typeface="Arial" pitchFamily="34"/>
              </a:rPr>
              <a:t>What shall I do, Lord?’</a:t>
            </a:r>
            <a:r>
              <a:rPr lang="en-US" sz="1633" kern="1200" dirty="0">
                <a:solidFill>
                  <a:srgbClr val="000000"/>
                </a:solidFill>
                <a:latin typeface="Arial" pitchFamily="34"/>
              </a:rPr>
              <a:t> And the Lord said to me, </a:t>
            </a:r>
            <a:r>
              <a:rPr lang="en-US" sz="1633" b="1" u="sng" kern="1200" dirty="0">
                <a:solidFill>
                  <a:srgbClr val="000000"/>
                </a:solidFill>
                <a:latin typeface="Arial" pitchFamily="34"/>
              </a:rPr>
              <a:t>‘Arise and go into Damascus, and there you will be told all things which are appointed for you to do.</a:t>
            </a:r>
            <a:r>
              <a:rPr lang="en-US" sz="1633" kern="1200" dirty="0">
                <a:solidFill>
                  <a:srgbClr val="000000"/>
                </a:solidFill>
                <a:latin typeface="Arial" pitchFamily="34"/>
              </a:rPr>
              <a:t>’ </a:t>
            </a:r>
            <a:r>
              <a:rPr lang="en-US" sz="1633" kern="1200" baseline="19000" dirty="0">
                <a:solidFill>
                  <a:srgbClr val="000000"/>
                </a:solidFill>
                <a:latin typeface="Arial" pitchFamily="34"/>
              </a:rPr>
              <a:t>11</a:t>
            </a:r>
            <a:r>
              <a:rPr lang="en-US" sz="1633" kern="1200" dirty="0">
                <a:solidFill>
                  <a:srgbClr val="000000"/>
                </a:solidFill>
                <a:latin typeface="Arial" pitchFamily="34"/>
              </a:rPr>
              <a:t> And since I could not see for the glory of that light, being led by the hand of those who were with me, I came into Damascus. </a:t>
            </a:r>
            <a:r>
              <a:rPr lang="en-US" sz="1633" kern="1200" baseline="19000" dirty="0">
                <a:solidFill>
                  <a:srgbClr val="000000"/>
                </a:solidFill>
                <a:latin typeface="Arial" pitchFamily="34"/>
              </a:rPr>
              <a:t>12</a:t>
            </a:r>
            <a:r>
              <a:rPr lang="en-US" sz="1633" kern="1200" dirty="0">
                <a:solidFill>
                  <a:srgbClr val="000000"/>
                </a:solidFill>
                <a:latin typeface="Arial" pitchFamily="34"/>
              </a:rPr>
              <a:t> “Then a certain Ananias, a devout man according to the law, having a good testimony with all the Jews who dwelt there</a:t>
            </a:r>
            <a:r>
              <a:rPr lang="en-US" sz="1089" kern="1200" dirty="0">
                <a:solidFill>
                  <a:srgbClr val="000000"/>
                </a:solidFill>
                <a:latin typeface="Arial" pitchFamily="34"/>
              </a:rPr>
              <a:t>,</a:t>
            </a:r>
          </a:p>
        </p:txBody>
      </p:sp>
      <p:sp>
        <p:nvSpPr>
          <p:cNvPr id="4" name="TextBox 3">
            <a:extLst>
              <a:ext uri="{FF2B5EF4-FFF2-40B4-BE49-F238E27FC236}">
                <a16:creationId xmlns:a16="http://schemas.microsoft.com/office/drawing/2014/main" id="{0D4B9BE4-34F3-4646-98B9-68166B0048AC}"/>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C1E1B-3E83-48A0-B04F-13BACD8A381E}"/>
              </a:ext>
            </a:extLst>
          </p:cNvPr>
          <p:cNvSpPr txBox="1">
            <a:spLocks noGrp="1"/>
          </p:cNvSpPr>
          <p:nvPr>
            <p:ph type="title" idx="4294967295"/>
          </p:nvPr>
        </p:nvSpPr>
        <p:spPr>
          <a:xfrm>
            <a:off x="414694" y="432451"/>
            <a:ext cx="7464201" cy="670055"/>
          </a:xfrm>
        </p:spPr>
        <p:txBody>
          <a:bodyPr>
            <a:spAutoFit/>
          </a:bodyPr>
          <a:lstStyle/>
          <a:p>
            <a:pPr lvl="0"/>
            <a:r>
              <a:rPr lang="en-US" sz="4354" b="1"/>
              <a:t>Paul </a:t>
            </a:r>
            <a:r>
              <a:rPr lang="en-US" sz="3628" b="1"/>
              <a:t> </a:t>
            </a:r>
          </a:p>
        </p:txBody>
      </p:sp>
      <p:sp>
        <p:nvSpPr>
          <p:cNvPr id="3" name="Subtitle 2">
            <a:extLst>
              <a:ext uri="{FF2B5EF4-FFF2-40B4-BE49-F238E27FC236}">
                <a16:creationId xmlns:a16="http://schemas.microsoft.com/office/drawing/2014/main" id="{FFAD6448-A865-4C56-B696-A32BF4436FF5}"/>
              </a:ext>
            </a:extLst>
          </p:cNvPr>
          <p:cNvSpPr txBox="1">
            <a:spLocks noGrp="1"/>
          </p:cNvSpPr>
          <p:nvPr>
            <p:ph type="subTitle" idx="4294967295"/>
          </p:nvPr>
        </p:nvSpPr>
        <p:spPr>
          <a:xfrm>
            <a:off x="653102" y="2124382"/>
            <a:ext cx="8032833" cy="3666773"/>
          </a:xfrm>
        </p:spPr>
        <p:txBody>
          <a:bodyPr anchor="ctr">
            <a:spAutoFit/>
          </a:bodyPr>
          <a:lstStyle/>
          <a:p>
            <a:pPr indent="-195934" algn="l"/>
            <a:r>
              <a:rPr lang="en-US" sz="1814" dirty="0">
                <a:solidFill>
                  <a:srgbClr val="280099"/>
                </a:solidFill>
              </a:rPr>
              <a:t>Acts 22:1-21   </a:t>
            </a:r>
            <a:r>
              <a:rPr lang="en-US" sz="2540" kern="1200" baseline="19000" dirty="0">
                <a:solidFill>
                  <a:srgbClr val="000000"/>
                </a:solidFill>
                <a:latin typeface="Arial" pitchFamily="34"/>
              </a:rPr>
              <a:t>13</a:t>
            </a:r>
            <a:r>
              <a:rPr lang="en-US" sz="2540" kern="1200" baseline="33000" dirty="0">
                <a:solidFill>
                  <a:srgbClr val="000000"/>
                </a:solidFill>
                <a:latin typeface="Arial" pitchFamily="34"/>
              </a:rPr>
              <a:t> came to me; and he stood and said to me, </a:t>
            </a:r>
            <a:r>
              <a:rPr lang="en-US" sz="2540" b="1" u="sng" kern="1200" baseline="33000" dirty="0">
                <a:solidFill>
                  <a:srgbClr val="000000"/>
                </a:solidFill>
                <a:latin typeface="Arial" pitchFamily="34"/>
              </a:rPr>
              <a:t>‘Brother Saul, receive your sight.’ And at that same hour I looked up at him.</a:t>
            </a:r>
            <a:r>
              <a:rPr lang="en-US" sz="2540" kern="1200" baseline="33000" dirty="0">
                <a:solidFill>
                  <a:srgbClr val="000000"/>
                </a:solidFill>
                <a:latin typeface="Arial" pitchFamily="34"/>
              </a:rPr>
              <a:t> </a:t>
            </a:r>
            <a:r>
              <a:rPr lang="en-US" sz="2540" kern="1200" baseline="19000" dirty="0">
                <a:solidFill>
                  <a:srgbClr val="000000"/>
                </a:solidFill>
                <a:latin typeface="Arial" pitchFamily="34"/>
              </a:rPr>
              <a:t>14</a:t>
            </a:r>
            <a:r>
              <a:rPr lang="en-US" sz="2540" kern="1200" baseline="33000" dirty="0">
                <a:solidFill>
                  <a:srgbClr val="000000"/>
                </a:solidFill>
                <a:latin typeface="Arial" pitchFamily="34"/>
              </a:rPr>
              <a:t> Then he said, The God of our fathers has chosen </a:t>
            </a:r>
            <a:r>
              <a:rPr lang="en-US" sz="2540" b="1" u="sng" kern="1200" baseline="33000" dirty="0">
                <a:solidFill>
                  <a:srgbClr val="000000"/>
                </a:solidFill>
                <a:latin typeface="Arial" pitchFamily="34"/>
              </a:rPr>
              <a:t>you that you should know His will,</a:t>
            </a:r>
            <a:r>
              <a:rPr lang="en-US" sz="2540" kern="1200" baseline="33000" dirty="0">
                <a:solidFill>
                  <a:srgbClr val="000000"/>
                </a:solidFill>
                <a:latin typeface="Arial" pitchFamily="34"/>
              </a:rPr>
              <a:t> </a:t>
            </a:r>
            <a:r>
              <a:rPr lang="en-US" sz="2540" b="1" u="sng" kern="1200" baseline="33000" dirty="0">
                <a:solidFill>
                  <a:srgbClr val="000000"/>
                </a:solidFill>
                <a:latin typeface="Arial" pitchFamily="34"/>
              </a:rPr>
              <a:t>and see the Just One, and hear the voice of His mouth.</a:t>
            </a:r>
            <a:r>
              <a:rPr lang="en-US" sz="2540" kern="1200" baseline="33000" dirty="0">
                <a:solidFill>
                  <a:srgbClr val="000000"/>
                </a:solidFill>
                <a:latin typeface="Arial" pitchFamily="34"/>
              </a:rPr>
              <a:t> </a:t>
            </a:r>
            <a:r>
              <a:rPr lang="en-US" sz="2540" kern="1200" baseline="19000" dirty="0">
                <a:solidFill>
                  <a:srgbClr val="000000"/>
                </a:solidFill>
                <a:latin typeface="Arial" pitchFamily="34"/>
              </a:rPr>
              <a:t>15</a:t>
            </a:r>
            <a:r>
              <a:rPr lang="en-US" sz="2540" kern="1200" baseline="33000" dirty="0">
                <a:solidFill>
                  <a:srgbClr val="000000"/>
                </a:solidFill>
                <a:latin typeface="Arial" pitchFamily="34"/>
              </a:rPr>
              <a:t> </a:t>
            </a:r>
            <a:r>
              <a:rPr lang="en-US" sz="2540" b="1" u="sng" kern="1200" baseline="33000" dirty="0">
                <a:solidFill>
                  <a:srgbClr val="000000"/>
                </a:solidFill>
                <a:latin typeface="Arial" pitchFamily="34"/>
              </a:rPr>
              <a:t>For you will be His witness to all men of what you have seen and heard</a:t>
            </a:r>
            <a:r>
              <a:rPr lang="en-US" sz="2540" kern="1200" baseline="33000" dirty="0">
                <a:solidFill>
                  <a:srgbClr val="000000"/>
                </a:solidFill>
                <a:latin typeface="Arial" pitchFamily="34"/>
              </a:rPr>
              <a:t>. </a:t>
            </a:r>
            <a:r>
              <a:rPr lang="en-US" sz="2540" kern="1200" baseline="19000" dirty="0">
                <a:solidFill>
                  <a:srgbClr val="000000"/>
                </a:solidFill>
                <a:latin typeface="Arial" pitchFamily="34"/>
              </a:rPr>
              <a:t>16</a:t>
            </a:r>
            <a:r>
              <a:rPr lang="en-US" sz="2540" kern="1200" baseline="33000" dirty="0">
                <a:solidFill>
                  <a:srgbClr val="000000"/>
                </a:solidFill>
                <a:latin typeface="Arial" pitchFamily="34"/>
              </a:rPr>
              <a:t> </a:t>
            </a:r>
            <a:r>
              <a:rPr lang="en-US" sz="2540" u="sng" kern="1200" baseline="33000" dirty="0">
                <a:solidFill>
                  <a:srgbClr val="000000"/>
                </a:solidFill>
                <a:latin typeface="Arial" pitchFamily="34"/>
              </a:rPr>
              <a:t>And now why are you waiting? Arise and be baptized, and wash away your sins, calling on the name of the Lord.’</a:t>
            </a:r>
            <a:r>
              <a:rPr lang="en-US" sz="2540" kern="1200" baseline="33000" dirty="0">
                <a:solidFill>
                  <a:srgbClr val="000000"/>
                </a:solidFill>
                <a:latin typeface="Arial" pitchFamily="34"/>
              </a:rPr>
              <a:t> </a:t>
            </a:r>
            <a:r>
              <a:rPr lang="en-US" sz="2540" kern="1200" baseline="19000" dirty="0">
                <a:solidFill>
                  <a:srgbClr val="000000"/>
                </a:solidFill>
                <a:latin typeface="Arial" pitchFamily="34"/>
              </a:rPr>
              <a:t>17</a:t>
            </a:r>
            <a:r>
              <a:rPr lang="en-US" sz="2540" kern="1200" baseline="33000" dirty="0">
                <a:solidFill>
                  <a:srgbClr val="000000"/>
                </a:solidFill>
                <a:latin typeface="Arial" pitchFamily="34"/>
              </a:rPr>
              <a:t> “Now it happened, when I returned to Jerusalem and was praying in the temple, that I was in a trance </a:t>
            </a:r>
            <a:r>
              <a:rPr lang="en-US" sz="2540" kern="1200" baseline="19000" dirty="0">
                <a:solidFill>
                  <a:srgbClr val="000000"/>
                </a:solidFill>
                <a:latin typeface="Arial" pitchFamily="34"/>
              </a:rPr>
              <a:t>18</a:t>
            </a:r>
            <a:r>
              <a:rPr lang="en-US" sz="2540" kern="1200" baseline="33000" dirty="0">
                <a:solidFill>
                  <a:srgbClr val="000000"/>
                </a:solidFill>
                <a:latin typeface="Arial" pitchFamily="34"/>
              </a:rPr>
              <a:t> and saw Him saying to me, Make haste and get out of Jerusalem quickly, for they will not receive your testimony concerning Me.’ </a:t>
            </a:r>
            <a:r>
              <a:rPr lang="en-US" sz="2540" kern="1200" baseline="19000" dirty="0">
                <a:solidFill>
                  <a:srgbClr val="000000"/>
                </a:solidFill>
                <a:latin typeface="Arial" pitchFamily="34"/>
              </a:rPr>
              <a:t>19</a:t>
            </a:r>
            <a:r>
              <a:rPr lang="en-US" sz="2540" kern="1200" baseline="33000" dirty="0">
                <a:solidFill>
                  <a:srgbClr val="000000"/>
                </a:solidFill>
                <a:latin typeface="Arial" pitchFamily="34"/>
              </a:rPr>
              <a:t> So I said, ‘Lord, they know that in every synagogue I imprisoned and beat those who believe on You. </a:t>
            </a:r>
            <a:r>
              <a:rPr lang="en-US" sz="2540" kern="1200" baseline="19000" dirty="0">
                <a:solidFill>
                  <a:srgbClr val="000000"/>
                </a:solidFill>
                <a:latin typeface="Arial" pitchFamily="34"/>
              </a:rPr>
              <a:t>20</a:t>
            </a:r>
            <a:r>
              <a:rPr lang="en-US" sz="2540" kern="1200" baseline="33000" dirty="0">
                <a:solidFill>
                  <a:srgbClr val="000000"/>
                </a:solidFill>
                <a:latin typeface="Arial" pitchFamily="34"/>
              </a:rPr>
              <a:t> And when the blood of Your martyr Stephen was shed, I also was standing by consenting to his death, and guarding the clothes of those who were killing him.’ </a:t>
            </a:r>
            <a:r>
              <a:rPr lang="en-US" sz="2540" kern="1200" baseline="19000" dirty="0">
                <a:solidFill>
                  <a:srgbClr val="000000"/>
                </a:solidFill>
                <a:latin typeface="Arial" pitchFamily="34"/>
              </a:rPr>
              <a:t>21</a:t>
            </a:r>
            <a:r>
              <a:rPr lang="en-US" sz="2540" kern="1200" baseline="33000" dirty="0">
                <a:solidFill>
                  <a:srgbClr val="000000"/>
                </a:solidFill>
                <a:latin typeface="Arial" pitchFamily="34"/>
              </a:rPr>
              <a:t> Then He said to me, ‘</a:t>
            </a:r>
            <a:r>
              <a:rPr lang="en-US" sz="2540" b="1" u="sng" kern="1200" baseline="33000" dirty="0">
                <a:solidFill>
                  <a:srgbClr val="000000"/>
                </a:solidFill>
                <a:latin typeface="Arial" pitchFamily="34"/>
              </a:rPr>
              <a:t>Depart, for I will send you far from here to the Gentiles.</a:t>
            </a:r>
            <a:r>
              <a:rPr lang="en-US" sz="1451" b="1" u="sng" kern="1200" baseline="33000" dirty="0">
                <a:solidFill>
                  <a:srgbClr val="000000"/>
                </a:solidFill>
                <a:latin typeface="Arial" pitchFamily="34"/>
              </a:rPr>
              <a:t>”</a:t>
            </a:r>
            <a:endParaRPr lang="en-US" sz="1089" b="1" u="sng" kern="1200" baseline="33000" dirty="0">
              <a:solidFill>
                <a:srgbClr val="000000"/>
              </a:solidFill>
              <a:latin typeface="Arial" pitchFamily="34"/>
            </a:endParaRPr>
          </a:p>
        </p:txBody>
      </p:sp>
      <p:sp>
        <p:nvSpPr>
          <p:cNvPr id="4" name="TextBox 3">
            <a:extLst>
              <a:ext uri="{FF2B5EF4-FFF2-40B4-BE49-F238E27FC236}">
                <a16:creationId xmlns:a16="http://schemas.microsoft.com/office/drawing/2014/main" id="{4A018F02-57C3-40B7-B577-BCEF618775DF}"/>
              </a:ext>
            </a:extLst>
          </p:cNvPr>
          <p:cNvSpPr txBox="1"/>
          <p:nvPr/>
        </p:nvSpPr>
        <p:spPr>
          <a:xfrm>
            <a:off x="2801915" y="1217091"/>
            <a:ext cx="3685899" cy="403485"/>
          </a:xfrm>
          <a:prstGeom prst="rect">
            <a:avLst/>
          </a:prstGeom>
          <a:noFill/>
          <a:ln>
            <a:noFill/>
          </a:ln>
        </p:spPr>
        <p:txBody>
          <a:bodyPr vert="horz" wrap="none" lIns="81638" tIns="40819" rIns="81638" bIns="40819" anchorCtr="0" compatLnSpc="0">
            <a:spAutoFit/>
          </a:bodyPr>
          <a:lstStyle/>
          <a:p>
            <a:pPr algn="ctr" defTabSz="829452" hangingPunct="0"/>
            <a:r>
              <a:rPr lang="en-US" sz="2177">
                <a:solidFill>
                  <a:prstClr val="black"/>
                </a:solidFill>
                <a:latin typeface="Arial" pitchFamily="18"/>
                <a:ea typeface="Microsoft YaHei" pitchFamily="2"/>
                <a:cs typeface="Lucida Sans" pitchFamily="2"/>
              </a:rPr>
              <a:t>ZEAL OF DETERMINATION</a:t>
            </a:r>
          </a:p>
        </p:txBody>
      </p:sp>
    </p:spTree>
  </p:cSld>
  <p:clrMapOvr>
    <a:masterClrMapping/>
  </p:clrMapOvr>
  <p:transition spd="med">
    <p:pull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Office Them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yt-aqu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1224</Words>
  <Application>Microsoft Office PowerPoint</Application>
  <PresentationFormat>On-screen Show (4:3)</PresentationFormat>
  <Paragraphs>77</Paragraphs>
  <Slides>17</Slides>
  <Notes>16</Notes>
  <HiddenSlides>1</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17</vt:i4>
      </vt:variant>
    </vt:vector>
  </HeadingPairs>
  <TitlesOfParts>
    <vt:vector size="26" baseType="lpstr">
      <vt:lpstr>Albany</vt:lpstr>
      <vt:lpstr>Arial</vt:lpstr>
      <vt:lpstr>Calibri</vt:lpstr>
      <vt:lpstr>Calibri Light</vt:lpstr>
      <vt:lpstr>StarSymbol</vt:lpstr>
      <vt:lpstr>Times New Roman</vt:lpstr>
      <vt:lpstr>Office Theme</vt:lpstr>
      <vt:lpstr>4_Office Theme</vt:lpstr>
      <vt:lpstr>lyt-aqua</vt:lpstr>
      <vt:lpstr>PowerPoint Presentation</vt:lpstr>
      <vt:lpstr>PowerPoint Presentation</vt:lpstr>
      <vt:lpstr>PowerPoint Presentation</vt:lpstr>
      <vt:lpstr>PowerPoint Presentation</vt:lpstr>
      <vt:lpstr>  </vt:lpstr>
      <vt:lpstr>Saul  </vt:lpstr>
      <vt:lpstr>Paul  </vt:lpstr>
      <vt:lpstr>Paul  </vt:lpstr>
      <vt:lpstr>Paul  </vt:lpstr>
      <vt:lpstr>Apostle Paul</vt:lpstr>
      <vt:lpstr>Apostle Paul</vt:lpstr>
      <vt:lpstr>Apostle Paul</vt:lpstr>
      <vt:lpstr>Apostle Paul</vt:lpstr>
      <vt:lpstr>Apostle Paul</vt:lpstr>
      <vt:lpstr>Apostle Paul</vt:lpstr>
      <vt:lpstr>Apostle Paul</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96</cp:revision>
  <dcterms:created xsi:type="dcterms:W3CDTF">2008-03-16T18:22:36Z</dcterms:created>
  <dcterms:modified xsi:type="dcterms:W3CDTF">2021-11-14T20:03:54Z</dcterms:modified>
</cp:coreProperties>
</file>