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  <p:sldMasterId id="2147483754" r:id="rId3"/>
  </p:sldMasterIdLst>
  <p:notesMasterIdLst>
    <p:notesMasterId r:id="rId13"/>
  </p:notesMasterIdLst>
  <p:sldIdLst>
    <p:sldId id="488" r:id="rId4"/>
    <p:sldId id="489" r:id="rId5"/>
    <p:sldId id="490" r:id="rId6"/>
    <p:sldId id="491" r:id="rId7"/>
    <p:sldId id="492" r:id="rId8"/>
    <p:sldId id="493" r:id="rId9"/>
    <p:sldId id="494" r:id="rId10"/>
    <p:sldId id="495" r:id="rId11"/>
    <p:sldId id="49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1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9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40DC3-46B4-431B-BD85-6537654C6B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1C4C5-3D71-4051-BFB5-0B728C1E4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5E0C5-F73F-45B3-95E3-1843A7A1B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8818D-6E86-4C45-AC7E-B87FA3950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817E8-407E-4659-81BB-DA0927A0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81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11AE3-0A05-43EC-9A72-402B1F9BE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C5FF2-D376-4E00-B7B3-829F0CEA9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44056-F117-45CB-8DBB-77E9AE654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87D93-67DF-484D-A681-474C4963F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A7F8A-EBD6-49E9-9FC9-9FDC0D98F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53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CE837-CB69-4E3E-A596-085C8B97E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A134C-BF06-4FD1-9277-118456CED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FD9CC-C63D-4855-8589-663D81FBA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75177-9F58-4342-A0AA-50D71234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1DA78-AD3A-4E45-8423-D9C626111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21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C1E3C-A2EF-44B8-A65D-CF651998B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4AAE9-85E7-4CF6-A8BA-B4066E240B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DD4784-90CF-4585-A716-A6825E977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C88E8-6ABB-4979-A3AA-B89682E8B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F6286-FF76-4AFE-BFCD-1411C3BC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64774-7D3D-4F5C-9864-2746B0534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67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51100-0287-4417-BFE7-CDEC431C1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B8604E-10F4-4A1E-AD06-BA6C3CC92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E5F039-0941-40D7-9146-909F82F7B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872557-9CB6-488A-8078-0CFB7DE55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580837-B2FB-4EFA-ACD1-FC14B03980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4A53F5-20E9-4C58-8784-005C67349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22F9B6-CD25-4A01-BB9B-E17090425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BDCECE-D856-4F8F-B564-5702BA7F7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713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2BCBC-9D03-400C-B073-5609B736E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AA1F5F-FC4B-452B-B558-57DFB565D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0E406-B980-4935-AB6A-65700BF42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0A68E1-8DB4-4610-97D3-BA7A0BC65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559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9E7EE-5F7E-4C78-9CD6-5CBABA53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FF1BE7-E3CE-41B5-8601-281E40A6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8649B5-6D31-46AB-BD1D-5A96BEE8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566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65942-DA49-416A-A15E-C5E7448DE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3A09-31EE-437B-A797-058C67AAA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810AC4-9B49-4E26-9EEB-E762862D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A5828-88F6-481F-9952-AD3A1BC15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E55FE-D6FD-4C9B-8CC1-BDE60518D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FC2E46-F099-48B2-98B4-764C2CC0A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9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7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27BAA-5BE9-409A-B471-6B7B2C42F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F3EECE-8B10-4829-A69B-933A3C7684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49F05-7A22-4873-AF7B-ECE9584C5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3F4CC-8AA0-4799-8F25-2E117FC2C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4E0EB-178C-44A2-BF7C-4088AC8B7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F6B55-EEA2-4194-BE06-2CBB7BBE8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999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8C263-4AA8-4051-BE38-DC8035E63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C39436-8736-46EC-8BDF-28FDC5EA4E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868D7-537D-4929-9E5D-33008D8C1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C5C94-FCAA-4055-A048-7113F35F7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DACCE-EED0-4BEF-ACD5-508352AE6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847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86C708-D01E-4F07-AE79-7AA6750632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80A5A-23A2-4035-8C77-8988334C1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E8D53-AEDF-4EA3-BF59-479603B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4373F-3901-400C-880F-57EEE60C0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662E6-90C3-4FBF-BEFE-5B82385C5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633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338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12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217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811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973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784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86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362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858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766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287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9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74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17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1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6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9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34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7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9A3280-5C03-49C6-8CCC-81AC066C6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13180-E5D0-4FBE-9A0C-28F155E90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2EAD9-CE01-440C-AF6D-F8399EC455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0BFAC-4BCB-4964-A8BE-CF963E706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53BEE-07CE-4263-A6BD-DF8B60421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74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A5D5E-CE23-4790-97CB-515671AFACD5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910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701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two chairs interview">
            <a:extLst>
              <a:ext uri="{FF2B5EF4-FFF2-40B4-BE49-F238E27FC236}">
                <a16:creationId xmlns:a16="http://schemas.microsoft.com/office/drawing/2014/main" id="{E2B5C600-7AB2-4649-B759-60AA773B3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BA155DB-5ACC-4159-8F8F-96B230B453EB}"/>
              </a:ext>
            </a:extLst>
          </p:cNvPr>
          <p:cNvSpPr/>
          <p:nvPr/>
        </p:nvSpPr>
        <p:spPr>
          <a:xfrm>
            <a:off x="609600" y="381000"/>
            <a:ext cx="7924800" cy="1752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533400"/>
            <a:ext cx="6858000" cy="1392237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Help in Times of Trouble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sz="3600" b="1" dirty="0">
                <a:solidFill>
                  <a:schemeClr val="bg1"/>
                </a:solidFill>
                <a:latin typeface="+mn-lt"/>
              </a:rPr>
              <a:t>Philippians 4:4-13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451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1. Rejoice		v. 4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To rejoice is “to be glad, happy, delighted, full of joy.”</a:t>
            </a:r>
          </a:p>
          <a:p>
            <a:endParaRPr lang="en-US" sz="800" dirty="0"/>
          </a:p>
          <a:p>
            <a:r>
              <a:rPr lang="en-US" sz="3200" dirty="0"/>
              <a:t>We are to rejoice in the Lord (v. 4)</a:t>
            </a:r>
          </a:p>
          <a:p>
            <a:r>
              <a:rPr lang="en-US" sz="3200" dirty="0"/>
              <a:t>We are to rejoice in hope (Rom. 12:12)</a:t>
            </a:r>
          </a:p>
          <a:p>
            <a:r>
              <a:rPr lang="en-US" sz="3200" dirty="0"/>
              <a:t>We are to rejoice that our names are written in Heaven (Luke 10:20; 1 Pet. 1:3-6)</a:t>
            </a:r>
          </a:p>
          <a:p>
            <a:r>
              <a:rPr lang="en-US" sz="3200" dirty="0"/>
              <a:t>We are to rejoice in the love and care shown by our brethren (v. 10)</a:t>
            </a:r>
          </a:p>
        </p:txBody>
      </p:sp>
    </p:spTree>
    <p:extLst>
      <p:ext uri="{BB962C8B-B14F-4D97-AF65-F5344CB8AC3E}">
        <p14:creationId xmlns:p14="http://schemas.microsoft.com/office/powerpoint/2010/main" val="320926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2. Be Gentle		v. 5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“Let your gentleness be known” (NKJV)</a:t>
            </a:r>
          </a:p>
          <a:p>
            <a:r>
              <a:rPr lang="en-US" sz="3200" dirty="0"/>
              <a:t>“Let your moderation be known” (KJV)</a:t>
            </a:r>
          </a:p>
          <a:p>
            <a:r>
              <a:rPr lang="en-US" sz="3200" dirty="0"/>
              <a:t>“Let your forbearing spirit be known” (NASV)</a:t>
            </a:r>
          </a:p>
          <a:p>
            <a:endParaRPr lang="en-US" sz="900" dirty="0"/>
          </a:p>
          <a:p>
            <a:r>
              <a:rPr lang="en-US" sz="3200" dirty="0"/>
              <a:t>We must be conscious of the way we react to the troubles and problems of life.</a:t>
            </a:r>
          </a:p>
          <a:p>
            <a:r>
              <a:rPr lang="en-US" sz="3200" dirty="0"/>
              <a:t>We must avoid extremes, realizing suffering does not give us a right to sin. </a:t>
            </a:r>
          </a:p>
        </p:txBody>
      </p:sp>
    </p:spTree>
    <p:extLst>
      <p:ext uri="{BB962C8B-B14F-4D97-AF65-F5344CB8AC3E}">
        <p14:creationId xmlns:p14="http://schemas.microsoft.com/office/powerpoint/2010/main" val="133906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3. Do Not Be Anxious - Pray   vs. 6-7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Times of trouble can disturb us and threaten to destroy our peace. </a:t>
            </a:r>
          </a:p>
          <a:p>
            <a:r>
              <a:rPr lang="en-US" sz="3200" dirty="0"/>
              <a:t>This peace is regained through prayer. </a:t>
            </a:r>
          </a:p>
          <a:p>
            <a:endParaRPr lang="en-US" sz="900" dirty="0"/>
          </a:p>
          <a:p>
            <a:r>
              <a:rPr lang="en-US" sz="3200" dirty="0"/>
              <a:t>“Casting all your care upon Him, for He cares for you” (1 Peter 5:7).</a:t>
            </a:r>
          </a:p>
        </p:txBody>
      </p:sp>
    </p:spTree>
    <p:extLst>
      <p:ext uri="{BB962C8B-B14F-4D97-AF65-F5344CB8AC3E}">
        <p14:creationId xmlns:p14="http://schemas.microsoft.com/office/powerpoint/2010/main" val="181811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4. Meditate On Good Things   v. 8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It is easy to become cynical and focus upon the negative things in our life. </a:t>
            </a:r>
          </a:p>
          <a:p>
            <a:endParaRPr lang="en-US" sz="1050" dirty="0"/>
          </a:p>
          <a:p>
            <a:r>
              <a:rPr lang="en-US" sz="3200" dirty="0"/>
              <a:t>Thus the Lord commands us to focus upon the good things:</a:t>
            </a:r>
          </a:p>
          <a:p>
            <a:endParaRPr lang="en-US" sz="900" dirty="0"/>
          </a:p>
          <a:p>
            <a:pPr lvl="1"/>
            <a:r>
              <a:rPr lang="en-US" sz="3200" dirty="0"/>
              <a:t>whatsoever is true, noble, just, pure, lovely, good report, virtuous and praiseworthy </a:t>
            </a:r>
          </a:p>
        </p:txBody>
      </p:sp>
    </p:spTree>
    <p:extLst>
      <p:ext uri="{BB962C8B-B14F-4D97-AF65-F5344CB8AC3E}">
        <p14:creationId xmlns:p14="http://schemas.microsoft.com/office/powerpoint/2010/main" val="255414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5. Learn To Be Content	vs. 11-13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Our happiness and peace must come from something other than external circumstances. </a:t>
            </a:r>
          </a:p>
          <a:p>
            <a:endParaRPr lang="en-US" sz="800" dirty="0"/>
          </a:p>
          <a:p>
            <a:r>
              <a:rPr lang="en-US" sz="3200" dirty="0"/>
              <a:t>We cannot control other people.</a:t>
            </a:r>
          </a:p>
          <a:p>
            <a:endParaRPr lang="en-US" sz="800" dirty="0"/>
          </a:p>
          <a:p>
            <a:r>
              <a:rPr lang="en-US" sz="3200" dirty="0"/>
              <a:t>After we have done everything we can do to influence a situation for good, we must learn to accept things the way they are and deal with them in the proper manner. </a:t>
            </a:r>
          </a:p>
        </p:txBody>
      </p:sp>
    </p:spTree>
    <p:extLst>
      <p:ext uri="{BB962C8B-B14F-4D97-AF65-F5344CB8AC3E}">
        <p14:creationId xmlns:p14="http://schemas.microsoft.com/office/powerpoint/2010/main" val="294368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Help in Times of Trouble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Rejoice in the Lord</a:t>
            </a:r>
          </a:p>
          <a:p>
            <a:r>
              <a:rPr lang="en-US" sz="3200" b="1" dirty="0"/>
              <a:t>Respond in a Gentle Manner</a:t>
            </a:r>
          </a:p>
          <a:p>
            <a:r>
              <a:rPr lang="en-US" sz="3200" b="1" dirty="0"/>
              <a:t>Do Not Be Anxious, But Pray</a:t>
            </a:r>
          </a:p>
          <a:p>
            <a:r>
              <a:rPr lang="en-US" sz="3200" b="1" dirty="0"/>
              <a:t>Meditate on the Good Things</a:t>
            </a:r>
          </a:p>
          <a:p>
            <a:r>
              <a:rPr lang="en-US" sz="3200" b="1" dirty="0"/>
              <a:t>Learn To Accept Things</a:t>
            </a:r>
          </a:p>
          <a:p>
            <a:endParaRPr lang="en-US" sz="3200" b="1" dirty="0"/>
          </a:p>
        </p:txBody>
      </p:sp>
      <p:pic>
        <p:nvPicPr>
          <p:cNvPr id="4" name="Picture 2" descr="https://jermination.files.wordpress.com/2009/03/open_bible.jpg">
            <a:extLst>
              <a:ext uri="{FF2B5EF4-FFF2-40B4-BE49-F238E27FC236}">
                <a16:creationId xmlns:a16="http://schemas.microsoft.com/office/drawing/2014/main" id="{0438D852-C803-4350-B09B-F892AAFA9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894" y="4237383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6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364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364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4_Office Theme</vt:lpstr>
      <vt:lpstr>5_Office Theme</vt:lpstr>
      <vt:lpstr>6_Office Theme</vt:lpstr>
      <vt:lpstr>PowerPoint Presentation</vt:lpstr>
      <vt:lpstr>Help in Times of Trouble Philippians 4:4-13</vt:lpstr>
      <vt:lpstr>1. Rejoice  v. 4</vt:lpstr>
      <vt:lpstr>2. Be Gentle  v. 5</vt:lpstr>
      <vt:lpstr>3. Do Not Be Anxious - Pray   vs. 6-7</vt:lpstr>
      <vt:lpstr>4. Meditate On Good Things   v. 8</vt:lpstr>
      <vt:lpstr>5. Learn To Be Content vs. 11-13</vt:lpstr>
      <vt:lpstr>Help in Times of Trouble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93</cp:revision>
  <dcterms:created xsi:type="dcterms:W3CDTF">2008-03-16T18:22:36Z</dcterms:created>
  <dcterms:modified xsi:type="dcterms:W3CDTF">2021-11-01T14:01:50Z</dcterms:modified>
</cp:coreProperties>
</file>