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4"/>
  </p:notesMasterIdLst>
  <p:sldIdLst>
    <p:sldId id="259" r:id="rId3"/>
    <p:sldId id="256" r:id="rId4"/>
    <p:sldId id="257" r:id="rId5"/>
    <p:sldId id="260" r:id="rId6"/>
    <p:sldId id="264" r:id="rId7"/>
    <p:sldId id="262" r:id="rId8"/>
    <p:sldId id="263" r:id="rId9"/>
    <p:sldId id="265" r:id="rId10"/>
    <p:sldId id="266" r:id="rId11"/>
    <p:sldId id="267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669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CEBBB-EFE9-48E5-8CF6-EDF7E2D71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Rejoicing Comes After Baptism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F1813-5EF8-4318-8B63-780BBF6D3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“Now when they came up out of the water, the Spirit of the Lord caught Philip away, so that the eunuch saw him no more; and he went on his way rejoicing” (Acts 8:39). </a:t>
            </a:r>
          </a:p>
          <a:p>
            <a:endParaRPr lang="en-US" sz="800" b="1" dirty="0"/>
          </a:p>
          <a:p>
            <a:r>
              <a:rPr lang="en-US" sz="3200" b="1" dirty="0"/>
              <a:t>“And now why are you waiting? Arise and be baptized, and wash away your sins, calling on the name of the Lord” </a:t>
            </a:r>
            <a:br>
              <a:rPr lang="en-US" sz="3200" b="1" dirty="0"/>
            </a:br>
            <a:r>
              <a:rPr lang="en-US" sz="3200" b="1" dirty="0"/>
              <a:t>(Acts 22:16). </a:t>
            </a:r>
          </a:p>
        </p:txBody>
      </p:sp>
    </p:spTree>
    <p:extLst>
      <p:ext uri="{BB962C8B-B14F-4D97-AF65-F5344CB8AC3E}">
        <p14:creationId xmlns:p14="http://schemas.microsoft.com/office/powerpoint/2010/main" val="147221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039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deserted land under sky full of clouds photo – Free Fuerteventura Image on  Unsplash">
            <a:extLst>
              <a:ext uri="{FF2B5EF4-FFF2-40B4-BE49-F238E27FC236}">
                <a16:creationId xmlns:a16="http://schemas.microsoft.com/office/drawing/2014/main" id="{F9A81AAB-2520-49D4-9A96-B527BDBD26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0" t="9091" r="11501"/>
          <a:stretch/>
        </p:blipFill>
        <p:spPr bwMode="auto">
          <a:xfrm>
            <a:off x="20" y="10"/>
            <a:ext cx="9143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275867" y="-10136"/>
            <a:ext cx="4592270" cy="9144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BFDD8F-92A0-4A33-AC13-4C40D5299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414" y="3091928"/>
            <a:ext cx="6808922" cy="2387600"/>
          </a:xfrm>
        </p:spPr>
        <p:txBody>
          <a:bodyPr>
            <a:normAutofit/>
          </a:bodyPr>
          <a:lstStyle/>
          <a:p>
            <a:pPr algn="l"/>
            <a:r>
              <a:rPr lang="en-US" sz="57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Conversion of the Ethiopian Eunuch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7339422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6B8A53-70A2-4764-BD90-4E84B4509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414" y="5624945"/>
            <a:ext cx="6808922" cy="592975"/>
          </a:xfrm>
        </p:spPr>
        <p:txBody>
          <a:bodyPr anchor="ctr">
            <a:normAutofit/>
          </a:bodyPr>
          <a:lstStyle/>
          <a:p>
            <a:pPr algn="l"/>
            <a:r>
              <a:rPr lang="en-US" sz="3200" b="1" dirty="0">
                <a:solidFill>
                  <a:schemeClr val="bg1"/>
                </a:solidFill>
              </a:rPr>
              <a:t>Acts 8:26-40</a:t>
            </a:r>
          </a:p>
        </p:txBody>
      </p:sp>
    </p:spTree>
    <p:extLst>
      <p:ext uri="{BB962C8B-B14F-4D97-AF65-F5344CB8AC3E}">
        <p14:creationId xmlns:p14="http://schemas.microsoft.com/office/powerpoint/2010/main" val="2220303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12856-B153-4607-919E-9F955FECA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Some things about this man.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13E73-F6DD-448F-A7E0-76AAFE286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He was a man of </a:t>
            </a:r>
            <a:r>
              <a:rPr lang="en-US" sz="3200" b="1" u="sng" dirty="0"/>
              <a:t>good character </a:t>
            </a:r>
            <a:r>
              <a:rPr lang="en-US" sz="3200" b="1" dirty="0"/>
              <a:t>(v. 27). </a:t>
            </a:r>
          </a:p>
          <a:p>
            <a:r>
              <a:rPr lang="en-US" sz="3200" b="1" dirty="0"/>
              <a:t>He was </a:t>
            </a:r>
            <a:r>
              <a:rPr lang="en-US" sz="3200" b="1" u="sng" dirty="0"/>
              <a:t>religious</a:t>
            </a:r>
            <a:r>
              <a:rPr lang="en-US" sz="3200" b="1" dirty="0"/>
              <a:t> (v. 27). </a:t>
            </a:r>
          </a:p>
          <a:p>
            <a:r>
              <a:rPr lang="en-US" sz="3200" b="1" dirty="0"/>
              <a:t>He was </a:t>
            </a:r>
            <a:r>
              <a:rPr lang="en-US" sz="3200" b="1" u="sng" dirty="0"/>
              <a:t>devout</a:t>
            </a:r>
            <a:r>
              <a:rPr lang="en-US" sz="3200" b="1" dirty="0"/>
              <a:t>. </a:t>
            </a:r>
          </a:p>
          <a:p>
            <a:r>
              <a:rPr lang="en-US" sz="3200" b="1" dirty="0"/>
              <a:t>He was </a:t>
            </a:r>
            <a:r>
              <a:rPr lang="en-US" sz="3200" b="1" u="sng" dirty="0"/>
              <a:t>searching</a:t>
            </a:r>
            <a:r>
              <a:rPr lang="en-US" sz="3200" b="1" dirty="0"/>
              <a:t> (vs. 30-34). </a:t>
            </a:r>
          </a:p>
          <a:p>
            <a:endParaRPr lang="en-US" sz="3200" b="1" dirty="0"/>
          </a:p>
          <a:p>
            <a:r>
              <a:rPr lang="en-US" sz="3600" b="1" dirty="0">
                <a:solidFill>
                  <a:srgbClr val="002060"/>
                </a:solidFill>
              </a:rPr>
              <a:t>A Potential Convert! </a:t>
            </a:r>
          </a:p>
        </p:txBody>
      </p:sp>
    </p:spTree>
    <p:extLst>
      <p:ext uri="{BB962C8B-B14F-4D97-AF65-F5344CB8AC3E}">
        <p14:creationId xmlns:p14="http://schemas.microsoft.com/office/powerpoint/2010/main" val="211543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773AF-E3B3-4975-8250-B27F152C1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Man’s Role in God’s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Plan of Salvation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5D0A5-2E96-44B5-BDA9-F55948B3E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1321"/>
            <a:ext cx="7886700" cy="4215641"/>
          </a:xfrm>
        </p:spPr>
        <p:txBody>
          <a:bodyPr>
            <a:normAutofit/>
          </a:bodyPr>
          <a:lstStyle/>
          <a:p>
            <a:r>
              <a:rPr lang="en-US" sz="3200" b="1" dirty="0"/>
              <a:t>The gospel is God’s power to salvation (Rom. 1:16). </a:t>
            </a:r>
          </a:p>
          <a:p>
            <a:r>
              <a:rPr lang="en-US" sz="3200" b="1" dirty="0"/>
              <a:t>God has chosen to save the lost through the preaching of the gospel (1 Cor. 1:21). </a:t>
            </a:r>
          </a:p>
          <a:p>
            <a:r>
              <a:rPr lang="en-US" sz="3200" b="1" dirty="0"/>
              <a:t>This important work has been given entirely to mankind (Rom. 10:13-15). </a:t>
            </a:r>
          </a:p>
        </p:txBody>
      </p:sp>
    </p:spTree>
    <p:extLst>
      <p:ext uri="{BB962C8B-B14F-4D97-AF65-F5344CB8AC3E}">
        <p14:creationId xmlns:p14="http://schemas.microsoft.com/office/powerpoint/2010/main" val="375229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A12D1-B5AA-4A71-8D0C-D13986005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>
                <a:latin typeface="+mn-lt"/>
              </a:rPr>
              <a:t>Baptism is Part of Preaching Jesus</a:t>
            </a:r>
          </a:p>
        </p:txBody>
      </p:sp>
    </p:spTree>
    <p:extLst>
      <p:ext uri="{BB962C8B-B14F-4D97-AF65-F5344CB8AC3E}">
        <p14:creationId xmlns:p14="http://schemas.microsoft.com/office/powerpoint/2010/main" val="36860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A12D1-B5AA-4A71-8D0C-D13986005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>
                <a:latin typeface="+mn-lt"/>
              </a:rPr>
              <a:t>Baptism is Part of Preaching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7F28A-4599-4166-BB3F-34C77A739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5"/>
            </a:pPr>
            <a:r>
              <a:rPr lang="en-US" sz="3200" b="1" dirty="0"/>
              <a:t>Then Philip opened his mouth, and beginning at this Scripture, </a:t>
            </a:r>
            <a:r>
              <a:rPr lang="en-US" sz="3200" b="1" u="sng" dirty="0"/>
              <a:t>preached Jesus to him</a:t>
            </a:r>
            <a:r>
              <a:rPr lang="en-US" sz="3200" b="1" dirty="0"/>
              <a:t>.</a:t>
            </a:r>
            <a:r>
              <a:rPr lang="en-US" sz="3200" b="1" u="sng" dirty="0"/>
              <a:t> </a:t>
            </a:r>
          </a:p>
          <a:p>
            <a:pPr marL="514350" indent="-514350">
              <a:buSzPct val="80000"/>
              <a:buFont typeface="+mj-lt"/>
              <a:buAutoNum type="arabicPeriod" startAt="35"/>
            </a:pPr>
            <a:r>
              <a:rPr lang="en-US" sz="3200" b="1" dirty="0"/>
              <a:t>Now as they went down the road, they came to some water. And the eunuch said, “See, here is water. What hinders me from being </a:t>
            </a:r>
            <a:r>
              <a:rPr lang="en-US" sz="3200" b="1" u="sng" dirty="0"/>
              <a:t>baptized</a:t>
            </a:r>
            <a:r>
              <a:rPr lang="en-US" sz="3200" b="1" dirty="0"/>
              <a:t>?” </a:t>
            </a:r>
          </a:p>
          <a:p>
            <a:pPr marL="0" indent="0" algn="r">
              <a:buNone/>
            </a:pPr>
            <a:r>
              <a:rPr lang="en-US" sz="3200" b="1" dirty="0"/>
              <a:t>Acts 8:35-36</a:t>
            </a:r>
          </a:p>
        </p:txBody>
      </p:sp>
    </p:spTree>
    <p:extLst>
      <p:ext uri="{BB962C8B-B14F-4D97-AF65-F5344CB8AC3E}">
        <p14:creationId xmlns:p14="http://schemas.microsoft.com/office/powerpoint/2010/main" val="352423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A12D1-B5AA-4A71-8D0C-D13986005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>
                <a:latin typeface="+mn-lt"/>
              </a:rPr>
              <a:t>The Eunuch Didn’t Wait to Obey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7F28A-4599-4166-BB3F-34C77A739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5"/>
            </a:pPr>
            <a:r>
              <a:rPr lang="en-US" sz="3200" b="1" dirty="0"/>
              <a:t>Then Philip opened his mouth, and beginning at this Scripture, preached Jesus to him. </a:t>
            </a:r>
          </a:p>
          <a:p>
            <a:pPr marL="514350" indent="-514350">
              <a:buSzPct val="80000"/>
              <a:buFont typeface="+mj-lt"/>
              <a:buAutoNum type="arabicPeriod" startAt="35"/>
            </a:pPr>
            <a:r>
              <a:rPr lang="en-US" sz="3200" b="1" dirty="0"/>
              <a:t>Now as they went down the road, they came to some water. And the eunuch said, “See, here is water. </a:t>
            </a:r>
            <a:r>
              <a:rPr lang="en-US" sz="3200" b="1" u="sng" dirty="0"/>
              <a:t>What hinders me from being baptized</a:t>
            </a:r>
            <a:r>
              <a:rPr lang="en-US" sz="3200" b="1" dirty="0"/>
              <a:t>?” </a:t>
            </a:r>
          </a:p>
          <a:p>
            <a:pPr marL="0" indent="0" algn="r">
              <a:buNone/>
            </a:pPr>
            <a:r>
              <a:rPr lang="en-US" sz="3200" b="1" dirty="0"/>
              <a:t>Acts 8:35-36</a:t>
            </a:r>
          </a:p>
        </p:txBody>
      </p:sp>
    </p:spTree>
    <p:extLst>
      <p:ext uri="{BB962C8B-B14F-4D97-AF65-F5344CB8AC3E}">
        <p14:creationId xmlns:p14="http://schemas.microsoft.com/office/powerpoint/2010/main" val="3330857253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CEBBB-EFE9-48E5-8CF6-EDF7E2D71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Baptism is Immersion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F1813-5EF8-4318-8B63-780BBF6D3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5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CEBBB-EFE9-48E5-8CF6-EDF7E2D71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Baptism is Immersion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F1813-5EF8-4318-8B63-780BBF6D3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Acts 8:38-39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5F643F-6C7F-47B9-AB7A-681464CDB027}"/>
              </a:ext>
            </a:extLst>
          </p:cNvPr>
          <p:cNvSpPr/>
          <p:nvPr/>
        </p:nvSpPr>
        <p:spPr>
          <a:xfrm>
            <a:off x="0" y="3975652"/>
            <a:ext cx="9144000" cy="288234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811397-95A4-4F1F-AED2-B5EA053CACA4}"/>
              </a:ext>
            </a:extLst>
          </p:cNvPr>
          <p:cNvSpPr txBox="1"/>
          <p:nvPr/>
        </p:nvSpPr>
        <p:spPr>
          <a:xfrm>
            <a:off x="2822713" y="5112871"/>
            <a:ext cx="3498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…he baptized him…</a:t>
            </a:r>
          </a:p>
        </p:txBody>
      </p:sp>
      <p:sp>
        <p:nvSpPr>
          <p:cNvPr id="7" name="Arrow: Bent 6">
            <a:extLst>
              <a:ext uri="{FF2B5EF4-FFF2-40B4-BE49-F238E27FC236}">
                <a16:creationId xmlns:a16="http://schemas.microsoft.com/office/drawing/2014/main" id="{C89056CB-8984-4EBF-9287-FF26F37C6DE6}"/>
              </a:ext>
            </a:extLst>
          </p:cNvPr>
          <p:cNvSpPr/>
          <p:nvPr/>
        </p:nvSpPr>
        <p:spPr>
          <a:xfrm rot="5400000">
            <a:off x="553277" y="2149837"/>
            <a:ext cx="2882348" cy="3273288"/>
          </a:xfrm>
          <a:prstGeom prst="bentArrow">
            <a:avLst>
              <a:gd name="adj1" fmla="val 49386"/>
              <a:gd name="adj2" fmla="val 27318"/>
              <a:gd name="adj3" fmla="val 25000"/>
              <a:gd name="adj4" fmla="val 43750"/>
            </a:avLst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3CBE8F-084E-4469-BFEC-2D90AA1E040C}"/>
              </a:ext>
            </a:extLst>
          </p:cNvPr>
          <p:cNvSpPr txBox="1"/>
          <p:nvPr/>
        </p:nvSpPr>
        <p:spPr>
          <a:xfrm>
            <a:off x="477078" y="2517915"/>
            <a:ext cx="30347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…both Philip and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eunuch went down into the water…</a:t>
            </a:r>
          </a:p>
        </p:txBody>
      </p:sp>
      <p:sp>
        <p:nvSpPr>
          <p:cNvPr id="9" name="Arrow: Bent 8">
            <a:extLst>
              <a:ext uri="{FF2B5EF4-FFF2-40B4-BE49-F238E27FC236}">
                <a16:creationId xmlns:a16="http://schemas.microsoft.com/office/drawing/2014/main" id="{57235F2B-50E8-4F05-A840-F99A91918DD2}"/>
              </a:ext>
            </a:extLst>
          </p:cNvPr>
          <p:cNvSpPr/>
          <p:nvPr/>
        </p:nvSpPr>
        <p:spPr>
          <a:xfrm>
            <a:off x="6109252" y="2302237"/>
            <a:ext cx="2898915" cy="2882348"/>
          </a:xfrm>
          <a:prstGeom prst="bentArrow">
            <a:avLst>
              <a:gd name="adj1" fmla="val 49386"/>
              <a:gd name="adj2" fmla="val 27318"/>
              <a:gd name="adj3" fmla="val 25000"/>
              <a:gd name="adj4" fmla="val 43750"/>
            </a:avLst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6A556-D484-418B-AAB6-6ACB97A9A167}"/>
              </a:ext>
            </a:extLst>
          </p:cNvPr>
          <p:cNvSpPr txBox="1"/>
          <p:nvPr/>
        </p:nvSpPr>
        <p:spPr>
          <a:xfrm>
            <a:off x="6515105" y="2591791"/>
            <a:ext cx="21518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…they came up out of the water…</a:t>
            </a:r>
          </a:p>
        </p:txBody>
      </p:sp>
    </p:spTree>
    <p:extLst>
      <p:ext uri="{BB962C8B-B14F-4D97-AF65-F5344CB8AC3E}">
        <p14:creationId xmlns:p14="http://schemas.microsoft.com/office/powerpoint/2010/main" val="44655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337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The Conversion of the Ethiopian Eunuch</vt:lpstr>
      <vt:lpstr>Some things about this man.</vt:lpstr>
      <vt:lpstr>Man’s Role in God’s  Plan of Salvation</vt:lpstr>
      <vt:lpstr>Baptism is Part of Preaching Jesus</vt:lpstr>
      <vt:lpstr>Baptism is Part of Preaching Jesus</vt:lpstr>
      <vt:lpstr>The Eunuch Didn’t Wait to Obey</vt:lpstr>
      <vt:lpstr>Baptism is Immersion</vt:lpstr>
      <vt:lpstr>Baptism is Immersion</vt:lpstr>
      <vt:lpstr>Rejoicing Comes After Baptism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93</cp:revision>
  <dcterms:created xsi:type="dcterms:W3CDTF">2008-03-16T18:22:36Z</dcterms:created>
  <dcterms:modified xsi:type="dcterms:W3CDTF">2021-11-01T14:02:25Z</dcterms:modified>
</cp:coreProperties>
</file>