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704" r:id="rId2"/>
  </p:sldMasterIdLst>
  <p:notesMasterIdLst>
    <p:notesMasterId r:id="rId9"/>
  </p:notesMasterIdLst>
  <p:sldIdLst>
    <p:sldId id="488" r:id="rId3"/>
    <p:sldId id="498" r:id="rId4"/>
    <p:sldId id="499" r:id="rId5"/>
    <p:sldId id="500" r:id="rId6"/>
    <p:sldId id="501" r:id="rId7"/>
    <p:sldId id="497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83" d="100"/>
          <a:sy n="83" d="100"/>
        </p:scale>
        <p:origin x="508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10/17/2021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748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734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860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1035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2795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8829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2765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7051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2879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9822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775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557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8031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2944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858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627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719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274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453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122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911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066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3E935-E74D-413C-B2D3-A5CAFE25187B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6691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0F119-1FF8-4546-B33C-D899D33F052B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802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593494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89009E-5CD4-4A14-85C2-70A496FBAC6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5D4B94-0679-4FE9-A5A7-8EB66A9318B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The Gifts of the Holy Spirit Explained - Bible Meaning and Scripture">
            <a:extLst>
              <a:ext uri="{FF2B5EF4-FFF2-40B4-BE49-F238E27FC236}">
                <a16:creationId xmlns:a16="http://schemas.microsoft.com/office/drawing/2014/main" id="{4B5209A4-1D08-4883-99FF-AA5A132B4D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57250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4794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EEA640-8811-4E78-A5E7-45058E0527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The Purpose for the Gifts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A20843-BEA9-4E0E-A79A-EEE1F4ABA6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To Deliver the Truth in Absence of Completed Revelation - </a:t>
            </a:r>
            <a:r>
              <a:rPr lang="en-US" sz="3200" b="1" dirty="0">
                <a:solidFill>
                  <a:srgbClr val="002060"/>
                </a:solidFill>
              </a:rPr>
              <a:t>1 Cor. 14:26</a:t>
            </a:r>
          </a:p>
          <a:p>
            <a:r>
              <a:rPr lang="en-US" sz="3200" b="1" dirty="0"/>
              <a:t>To Confirm the Word - </a:t>
            </a:r>
            <a:r>
              <a:rPr lang="en-US" sz="3200" b="1" dirty="0">
                <a:solidFill>
                  <a:srgbClr val="002060"/>
                </a:solidFill>
              </a:rPr>
              <a:t>Mk. 16:20; Acts 8:5-6</a:t>
            </a:r>
          </a:p>
          <a:p>
            <a:endParaRPr lang="en-US" sz="800" b="1" dirty="0"/>
          </a:p>
          <a:p>
            <a:r>
              <a:rPr lang="en-US" sz="3200" b="1" dirty="0"/>
              <a:t>The Word Has Been Delivered in its Entirety (</a:t>
            </a:r>
            <a:r>
              <a:rPr lang="en-US" sz="3200" b="1" dirty="0">
                <a:solidFill>
                  <a:srgbClr val="002060"/>
                </a:solidFill>
              </a:rPr>
              <a:t>Jude 3</a:t>
            </a:r>
            <a:r>
              <a:rPr lang="en-US" sz="3200" b="1" dirty="0"/>
              <a:t>) and Confirmed (</a:t>
            </a:r>
            <a:r>
              <a:rPr lang="en-US" sz="3200" b="1" dirty="0">
                <a:solidFill>
                  <a:srgbClr val="002060"/>
                </a:solidFill>
              </a:rPr>
              <a:t>Heb. 2:3-4</a:t>
            </a:r>
            <a:r>
              <a:rPr lang="en-US" sz="3200" b="1" dirty="0"/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1158577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EEA640-8811-4E78-A5E7-45058E0527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The Means of Receiving the Gifts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A20843-BEA9-4E0E-A79A-EEE1F4ABA6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Through the laying on of the hands of an apostle. </a:t>
            </a:r>
            <a:endParaRPr lang="en-US" sz="3200" b="1" dirty="0">
              <a:solidFill>
                <a:srgbClr val="002060"/>
              </a:solidFill>
            </a:endParaRPr>
          </a:p>
          <a:p>
            <a:pPr lvl="1"/>
            <a:r>
              <a:rPr lang="en-US" sz="3200" b="1" dirty="0">
                <a:solidFill>
                  <a:srgbClr val="002060"/>
                </a:solidFill>
              </a:rPr>
              <a:t>Acts 8:14-19</a:t>
            </a:r>
          </a:p>
          <a:p>
            <a:pPr lvl="1"/>
            <a:r>
              <a:rPr lang="en-US" sz="3200" b="1" dirty="0">
                <a:solidFill>
                  <a:srgbClr val="002060"/>
                </a:solidFill>
              </a:rPr>
              <a:t>Acts 19:2-6</a:t>
            </a:r>
          </a:p>
          <a:p>
            <a:pPr lvl="1"/>
            <a:r>
              <a:rPr lang="en-US" sz="3200" b="1" dirty="0">
                <a:solidFill>
                  <a:srgbClr val="002060"/>
                </a:solidFill>
              </a:rPr>
              <a:t>Romans 1:11</a:t>
            </a:r>
          </a:p>
        </p:txBody>
      </p:sp>
    </p:spTree>
    <p:extLst>
      <p:ext uri="{BB962C8B-B14F-4D97-AF65-F5344CB8AC3E}">
        <p14:creationId xmlns:p14="http://schemas.microsoft.com/office/powerpoint/2010/main" val="3072508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EEA640-8811-4E78-A5E7-45058E0527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404882"/>
            <a:ext cx="7886700" cy="933587"/>
          </a:xfrm>
        </p:spPr>
        <p:txBody>
          <a:bodyPr>
            <a:normAutofit/>
          </a:bodyPr>
          <a:lstStyle/>
          <a:p>
            <a:pPr algn="ctr"/>
            <a:r>
              <a:rPr lang="en-US" sz="4200" b="1" dirty="0">
                <a:latin typeface="+mn-lt"/>
              </a:rPr>
              <a:t>The “Perfect” Replacing the “Part”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A20843-BEA9-4E0E-A79A-EEE1F4ABA6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03513"/>
            <a:ext cx="7886700" cy="5062329"/>
          </a:xfrm>
        </p:spPr>
        <p:txBody>
          <a:bodyPr>
            <a:normAutofit/>
          </a:bodyPr>
          <a:lstStyle/>
          <a:p>
            <a:pPr marL="514350" indent="-514350">
              <a:buSzPct val="80000"/>
              <a:buFont typeface="+mj-lt"/>
              <a:buAutoNum type="arabicPeriod" startAt="8"/>
            </a:pPr>
            <a:r>
              <a:rPr lang="en-US" sz="3200" b="1" dirty="0"/>
              <a:t>Love never fails. But whether there are prophecies, they will fail; whether there are tongues, they will cease; whether there is knowledge, it will vanish away. </a:t>
            </a:r>
          </a:p>
          <a:p>
            <a:pPr marL="514350" indent="-514350">
              <a:buSzPct val="80000"/>
              <a:buFont typeface="+mj-lt"/>
              <a:buAutoNum type="arabicPeriod" startAt="8"/>
            </a:pPr>
            <a:r>
              <a:rPr lang="en-US" sz="3200" b="1" dirty="0"/>
              <a:t>For we know in </a:t>
            </a:r>
            <a:r>
              <a:rPr lang="en-US" sz="3200" b="1" u="sng" dirty="0"/>
              <a:t>part</a:t>
            </a:r>
            <a:r>
              <a:rPr lang="en-US" sz="3200" b="1" dirty="0"/>
              <a:t> and we prophesy in </a:t>
            </a:r>
            <a:r>
              <a:rPr lang="en-US" sz="3200" b="1" u="sng" dirty="0"/>
              <a:t>part</a:t>
            </a:r>
            <a:r>
              <a:rPr lang="en-US" sz="3200" b="1" dirty="0"/>
              <a:t>. </a:t>
            </a:r>
          </a:p>
          <a:p>
            <a:pPr marL="514350" indent="-514350">
              <a:buSzPct val="80000"/>
              <a:buFont typeface="+mj-lt"/>
              <a:buAutoNum type="arabicPeriod" startAt="8"/>
            </a:pPr>
            <a:r>
              <a:rPr lang="en-US" sz="3200" b="1" dirty="0"/>
              <a:t>But when that which is </a:t>
            </a:r>
            <a:r>
              <a:rPr lang="en-US" sz="3200" b="1" u="sng" dirty="0"/>
              <a:t>perfect</a:t>
            </a:r>
            <a:r>
              <a:rPr lang="en-US" sz="3200" b="1" dirty="0"/>
              <a:t> has come, then that which is in </a:t>
            </a:r>
            <a:r>
              <a:rPr lang="en-US" sz="3200" b="1" u="sng" dirty="0"/>
              <a:t>part</a:t>
            </a:r>
            <a:r>
              <a:rPr lang="en-US" sz="3200" b="1" dirty="0"/>
              <a:t> will be done away. </a:t>
            </a:r>
          </a:p>
          <a:p>
            <a:pPr marL="0" indent="0" algn="r">
              <a:buNone/>
            </a:pPr>
            <a:r>
              <a:rPr lang="en-US" sz="3200" b="1" dirty="0"/>
              <a:t>1 Cor. 13:8-10</a:t>
            </a:r>
          </a:p>
        </p:txBody>
      </p:sp>
    </p:spTree>
    <p:extLst>
      <p:ext uri="{BB962C8B-B14F-4D97-AF65-F5344CB8AC3E}">
        <p14:creationId xmlns:p14="http://schemas.microsoft.com/office/powerpoint/2010/main" val="2434109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24313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355</TotalTime>
  <Words>149</Words>
  <Application>Microsoft Office PowerPoint</Application>
  <PresentationFormat>On-screen Show (4:3)</PresentationFormat>
  <Paragraphs>15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2_Office Theme</vt:lpstr>
      <vt:lpstr>3_Office Theme</vt:lpstr>
      <vt:lpstr>PowerPoint Presentation</vt:lpstr>
      <vt:lpstr>PowerPoint Presentation</vt:lpstr>
      <vt:lpstr>The Purpose for the Gifts</vt:lpstr>
      <vt:lpstr>The Means of Receiving the Gifts</vt:lpstr>
      <vt:lpstr>The “Perfect” Replacing the “Part”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89</cp:revision>
  <dcterms:created xsi:type="dcterms:W3CDTF">2008-03-16T18:22:36Z</dcterms:created>
  <dcterms:modified xsi:type="dcterms:W3CDTF">2021-10-17T20:52:36Z</dcterms:modified>
</cp:coreProperties>
</file>