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5"/>
  </p:notesMasterIdLst>
  <p:sldIdLst>
    <p:sldId id="488" r:id="rId3"/>
    <p:sldId id="489" r:id="rId4"/>
    <p:sldId id="490" r:id="rId5"/>
    <p:sldId id="491" r:id="rId6"/>
    <p:sldId id="492" r:id="rId7"/>
    <p:sldId id="493" r:id="rId8"/>
    <p:sldId id="494" r:id="rId9"/>
    <p:sldId id="495" r:id="rId10"/>
    <p:sldId id="496" r:id="rId11"/>
    <p:sldId id="497" r:id="rId12"/>
    <p:sldId id="498" r:id="rId13"/>
    <p:sldId id="49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3" d="100"/>
          <a:sy n="83" d="100"/>
        </p:scale>
        <p:origin x="50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472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5D0C9-FBA6-41EE-AE31-AFB1D5A8B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Goodness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545E-F5E5-443D-9BEE-450F786FB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The Lord is good,</a:t>
            </a:r>
          </a:p>
          <a:p>
            <a:pPr marL="0" indent="0">
              <a:buNone/>
            </a:pPr>
            <a:r>
              <a:rPr lang="en-US" sz="3200" dirty="0"/>
              <a:t>   A stronghold in the day of trouble;</a:t>
            </a:r>
          </a:p>
          <a:p>
            <a:pPr marL="0" indent="0">
              <a:buNone/>
            </a:pPr>
            <a:r>
              <a:rPr lang="en-US" sz="3200" dirty="0"/>
              <a:t>   And He knows those who trust in Him.</a:t>
            </a:r>
          </a:p>
          <a:p>
            <a:pPr marL="0" indent="0" algn="r">
              <a:buNone/>
            </a:pPr>
            <a:r>
              <a:rPr lang="en-US" sz="3200" dirty="0"/>
              <a:t>Nahum 1:7</a:t>
            </a:r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2052" name="Picture 4" descr="25,856 Stronghold Stock Vector Illustration and Royalty Free Stronghold  Clipart">
            <a:extLst>
              <a:ext uri="{FF2B5EF4-FFF2-40B4-BE49-F238E27FC236}">
                <a16:creationId xmlns:a16="http://schemas.microsoft.com/office/drawing/2014/main" id="{E8A07CE9-3D75-4472-B48C-6DD86A6A1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46" y="3722615"/>
            <a:ext cx="3081959" cy="3081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550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A24E9-1C6F-4F90-B703-0994F57B5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6352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What Do We Learn?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1B872-44EE-4788-96CD-D111A57B6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0504"/>
            <a:ext cx="7886700" cy="4626459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faithfulness of one generation can be quickly forgotten by the next. </a:t>
            </a:r>
          </a:p>
          <a:p>
            <a:pPr>
              <a:spcBef>
                <a:spcPts val="0"/>
              </a:spcBef>
            </a:pPr>
            <a:endParaRPr lang="en-US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God is love - but is capable of jealousy, vengeance, fury, and wrath. </a:t>
            </a:r>
          </a:p>
          <a:p>
            <a:pPr>
              <a:spcBef>
                <a:spcPts val="0"/>
              </a:spcBef>
            </a:pPr>
            <a:endParaRPr lang="en-US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God’s patience must never be misunderstood to mean He will not punish us for our sins. </a:t>
            </a:r>
          </a:p>
          <a:p>
            <a:pPr>
              <a:spcBef>
                <a:spcPts val="0"/>
              </a:spcBef>
            </a:pPr>
            <a:endParaRPr lang="en-US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God is good to those who trust Him. </a:t>
            </a:r>
          </a:p>
          <a:p>
            <a:pPr>
              <a:spcBef>
                <a:spcPts val="0"/>
              </a:spcBef>
            </a:pPr>
            <a:endParaRPr lang="en-US" sz="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God can either be against us (Nah. 2:13; 3:5) or for us (Rom. 8:31).</a:t>
            </a:r>
          </a:p>
        </p:txBody>
      </p:sp>
    </p:spTree>
    <p:extLst>
      <p:ext uri="{BB962C8B-B14F-4D97-AF65-F5344CB8AC3E}">
        <p14:creationId xmlns:p14="http://schemas.microsoft.com/office/powerpoint/2010/main" val="64015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75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jor Messages from the Minor Prophets - Westside Vineyard Church">
            <a:extLst>
              <a:ext uri="{FF2B5EF4-FFF2-40B4-BE49-F238E27FC236}">
                <a16:creationId xmlns:a16="http://schemas.microsoft.com/office/drawing/2014/main" id="{F2A325C2-D4C9-4F51-BBB7-8C356ED32C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4" b="6135"/>
          <a:stretch/>
        </p:blipFill>
        <p:spPr bwMode="auto">
          <a:xfrm>
            <a:off x="0" y="243719"/>
            <a:ext cx="9144000" cy="455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52F24-2AEE-4E99-ADDB-D330A0AE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75583"/>
            <a:ext cx="7886700" cy="1538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NAHUM</a:t>
            </a:r>
          </a:p>
          <a:p>
            <a:pPr marL="0" indent="0" algn="ctr">
              <a:buNone/>
            </a:pPr>
            <a:r>
              <a:rPr lang="en-US" sz="32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“Behold, I Am Against You”</a:t>
            </a:r>
          </a:p>
        </p:txBody>
      </p:sp>
    </p:spTree>
    <p:extLst>
      <p:ext uri="{BB962C8B-B14F-4D97-AF65-F5344CB8AC3E}">
        <p14:creationId xmlns:p14="http://schemas.microsoft.com/office/powerpoint/2010/main" val="204830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838FA-9D4F-45B7-B179-22C70C551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Nahum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B6E50-71DD-48DB-ABA0-70EE326A4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Written against Nineveh, about 100 years after Jonah. </a:t>
            </a:r>
          </a:p>
          <a:p>
            <a:r>
              <a:rPr lang="en-US" sz="3200" b="1" dirty="0"/>
              <a:t>The name “Nahum” means “comfort” or “consolation.” </a:t>
            </a:r>
          </a:p>
          <a:p>
            <a:r>
              <a:rPr lang="en-US" sz="3200" b="1" dirty="0"/>
              <a:t>This book helps us to “consider the goodness and severity of God” </a:t>
            </a:r>
            <a:br>
              <a:rPr lang="en-US" sz="3200" b="1" dirty="0"/>
            </a:br>
            <a:r>
              <a:rPr lang="en-US" sz="3200" b="1" dirty="0"/>
              <a:t>(Rom. 11:22). </a:t>
            </a:r>
          </a:p>
        </p:txBody>
      </p:sp>
    </p:spTree>
    <p:extLst>
      <p:ext uri="{BB962C8B-B14F-4D97-AF65-F5344CB8AC3E}">
        <p14:creationId xmlns:p14="http://schemas.microsoft.com/office/powerpoint/2010/main" val="389609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5D0C9-FBA6-41EE-AE31-AFB1D5A8B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Anger and Wrath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545E-F5E5-443D-9BEE-450F786FB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God is jealous, and the Lord avenges;</a:t>
            </a:r>
          </a:p>
          <a:p>
            <a:pPr marL="0" indent="0">
              <a:buNone/>
            </a:pPr>
            <a:r>
              <a:rPr lang="en-US" sz="3200" dirty="0"/>
              <a:t>  The Lord avenges and is furious.</a:t>
            </a:r>
          </a:p>
          <a:p>
            <a:pPr marL="0" indent="0">
              <a:buNone/>
            </a:pPr>
            <a:r>
              <a:rPr lang="en-US" sz="3200" dirty="0"/>
              <a:t>  The Lord will take vengeance on His  	adversaries,</a:t>
            </a:r>
          </a:p>
          <a:p>
            <a:pPr marL="0" indent="0">
              <a:buNone/>
            </a:pPr>
            <a:r>
              <a:rPr lang="en-US" sz="3200" dirty="0"/>
              <a:t>  And He reserves wrath for His enemies; </a:t>
            </a:r>
          </a:p>
          <a:p>
            <a:pPr marL="0" indent="0" algn="r">
              <a:buNone/>
            </a:pPr>
            <a:r>
              <a:rPr lang="en-US" sz="3200" dirty="0"/>
              <a:t>Nahum 1:2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749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5D0C9-FBA6-41EE-AE31-AFB1D5A8B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Anger and Wrath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545E-F5E5-443D-9BEE-450F786FB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God is </a:t>
            </a:r>
            <a:r>
              <a:rPr lang="en-US" sz="3200" dirty="0">
                <a:highlight>
                  <a:srgbClr val="FFFF00"/>
                </a:highlight>
              </a:rPr>
              <a:t>jealous</a:t>
            </a:r>
            <a:r>
              <a:rPr lang="en-US" sz="3200" dirty="0"/>
              <a:t>, and the Lord </a:t>
            </a:r>
            <a:r>
              <a:rPr lang="en-US" sz="3200" dirty="0">
                <a:highlight>
                  <a:srgbClr val="FFFF00"/>
                </a:highlight>
              </a:rPr>
              <a:t>avenges</a:t>
            </a:r>
            <a:r>
              <a:rPr lang="en-US" sz="3200" dirty="0"/>
              <a:t>;</a:t>
            </a:r>
          </a:p>
          <a:p>
            <a:pPr marL="0" indent="0">
              <a:buNone/>
            </a:pPr>
            <a:r>
              <a:rPr lang="en-US" sz="3200" dirty="0"/>
              <a:t>  The Lord </a:t>
            </a:r>
            <a:r>
              <a:rPr lang="en-US" sz="3200" dirty="0">
                <a:highlight>
                  <a:srgbClr val="FFFF00"/>
                </a:highlight>
              </a:rPr>
              <a:t>avenges</a:t>
            </a:r>
            <a:r>
              <a:rPr lang="en-US" sz="3200" dirty="0"/>
              <a:t> and is </a:t>
            </a:r>
            <a:r>
              <a:rPr lang="en-US" sz="3200" dirty="0">
                <a:highlight>
                  <a:srgbClr val="FFFF00"/>
                </a:highlight>
              </a:rPr>
              <a:t>furious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r>
              <a:rPr lang="en-US" sz="3200" dirty="0"/>
              <a:t>  The Lord will take </a:t>
            </a:r>
            <a:r>
              <a:rPr lang="en-US" sz="3200" dirty="0">
                <a:highlight>
                  <a:srgbClr val="FFFF00"/>
                </a:highlight>
              </a:rPr>
              <a:t>vengeance</a:t>
            </a:r>
            <a:r>
              <a:rPr lang="en-US" sz="3200" dirty="0"/>
              <a:t> on His  	adversaries,</a:t>
            </a:r>
          </a:p>
          <a:p>
            <a:pPr marL="0" indent="0">
              <a:buNone/>
            </a:pPr>
            <a:r>
              <a:rPr lang="en-US" sz="3200" dirty="0"/>
              <a:t>  And He reserves </a:t>
            </a:r>
            <a:r>
              <a:rPr lang="en-US" sz="3200" dirty="0">
                <a:highlight>
                  <a:srgbClr val="FFFF00"/>
                </a:highlight>
              </a:rPr>
              <a:t>wrath</a:t>
            </a:r>
            <a:r>
              <a:rPr lang="en-US" sz="3200" dirty="0"/>
              <a:t> for His enemies; </a:t>
            </a:r>
          </a:p>
          <a:p>
            <a:pPr marL="0" indent="0" algn="r">
              <a:buNone/>
            </a:pPr>
            <a:r>
              <a:rPr lang="en-US" sz="3200" dirty="0"/>
              <a:t>Nahum 1:2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04130507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5D0C9-FBA6-41EE-AE31-AFB1D5A8B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Anger and Wrath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545E-F5E5-443D-9BEE-450F786FB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God is jealous, and the Lord avenges;</a:t>
            </a:r>
          </a:p>
          <a:p>
            <a:pPr marL="0" indent="0">
              <a:buNone/>
            </a:pPr>
            <a:r>
              <a:rPr lang="en-US" sz="3200" dirty="0"/>
              <a:t>  The Lord avenges and is furious.</a:t>
            </a:r>
          </a:p>
          <a:p>
            <a:pPr marL="0" indent="0">
              <a:buNone/>
            </a:pPr>
            <a:r>
              <a:rPr lang="en-US" sz="3200" dirty="0"/>
              <a:t>  The Lord will take vengeance </a:t>
            </a:r>
            <a:r>
              <a:rPr lang="en-US" sz="3200" dirty="0">
                <a:highlight>
                  <a:srgbClr val="FFFF00"/>
                </a:highlight>
              </a:rPr>
              <a:t>on His  </a:t>
            </a:r>
            <a:r>
              <a:rPr lang="en-US" sz="3200" dirty="0"/>
              <a:t>	</a:t>
            </a:r>
            <a:r>
              <a:rPr lang="en-US" sz="3200" dirty="0">
                <a:highlight>
                  <a:srgbClr val="FFFF00"/>
                </a:highlight>
              </a:rPr>
              <a:t>adversaries</a:t>
            </a:r>
            <a:r>
              <a:rPr lang="en-US" sz="3200" dirty="0"/>
              <a:t>,</a:t>
            </a:r>
          </a:p>
          <a:p>
            <a:pPr marL="0" indent="0">
              <a:buNone/>
            </a:pPr>
            <a:r>
              <a:rPr lang="en-US" sz="3200" dirty="0"/>
              <a:t>  And He reserves wrath </a:t>
            </a:r>
            <a:r>
              <a:rPr lang="en-US" sz="3200" dirty="0">
                <a:highlight>
                  <a:srgbClr val="FFFF00"/>
                </a:highlight>
              </a:rPr>
              <a:t>for His enemies</a:t>
            </a:r>
            <a:r>
              <a:rPr lang="en-US" sz="3200" dirty="0"/>
              <a:t>; </a:t>
            </a:r>
          </a:p>
          <a:p>
            <a:pPr marL="0" indent="0" algn="r">
              <a:buNone/>
            </a:pPr>
            <a:r>
              <a:rPr lang="en-US" sz="3200" dirty="0"/>
              <a:t>Nahum 1:2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8420858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5D0C9-FBA6-41EE-AE31-AFB1D5A8B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Anger and Wrath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545E-F5E5-443D-9BEE-450F786FB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God is jealous, and the Lord avenges;</a:t>
            </a:r>
          </a:p>
          <a:p>
            <a:pPr marL="0" indent="0">
              <a:buNone/>
            </a:pPr>
            <a:r>
              <a:rPr lang="en-US" sz="3200" dirty="0"/>
              <a:t>  The Lord avenges and is furious.</a:t>
            </a:r>
          </a:p>
          <a:p>
            <a:pPr marL="0" indent="0">
              <a:buNone/>
            </a:pPr>
            <a:r>
              <a:rPr lang="en-US" sz="3200" dirty="0"/>
              <a:t>  The Lord will take vengeance </a:t>
            </a:r>
            <a:r>
              <a:rPr lang="en-US" sz="3200" dirty="0">
                <a:highlight>
                  <a:srgbClr val="FFFF00"/>
                </a:highlight>
              </a:rPr>
              <a:t>on His  </a:t>
            </a:r>
            <a:r>
              <a:rPr lang="en-US" sz="3200" dirty="0"/>
              <a:t>	</a:t>
            </a:r>
            <a:r>
              <a:rPr lang="en-US" sz="3200" dirty="0">
                <a:highlight>
                  <a:srgbClr val="FFFF00"/>
                </a:highlight>
              </a:rPr>
              <a:t>adversaries</a:t>
            </a:r>
            <a:r>
              <a:rPr lang="en-US" sz="3200" dirty="0"/>
              <a:t>,</a:t>
            </a:r>
          </a:p>
          <a:p>
            <a:pPr marL="0" indent="0">
              <a:buNone/>
            </a:pPr>
            <a:r>
              <a:rPr lang="en-US" sz="3200" dirty="0"/>
              <a:t>  And He reserves wrath </a:t>
            </a:r>
            <a:r>
              <a:rPr lang="en-US" sz="3200" dirty="0">
                <a:highlight>
                  <a:srgbClr val="FFFF00"/>
                </a:highlight>
              </a:rPr>
              <a:t>for His enemies</a:t>
            </a:r>
            <a:r>
              <a:rPr lang="en-US" sz="3200" dirty="0"/>
              <a:t>; </a:t>
            </a:r>
          </a:p>
          <a:p>
            <a:pPr marL="0" indent="0" algn="r">
              <a:buNone/>
            </a:pPr>
            <a:r>
              <a:rPr lang="en-US" sz="3200" dirty="0"/>
              <a:t>Nahum 1:2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BD7288-B710-404E-8723-846BBBADD6AA}"/>
              </a:ext>
            </a:extLst>
          </p:cNvPr>
          <p:cNvSpPr/>
          <p:nvPr/>
        </p:nvSpPr>
        <p:spPr>
          <a:xfrm>
            <a:off x="424070" y="1825625"/>
            <a:ext cx="8295860" cy="480046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091A4E-9FA8-4641-93B7-272E0987C07D}"/>
              </a:ext>
            </a:extLst>
          </p:cNvPr>
          <p:cNvSpPr txBox="1"/>
          <p:nvPr/>
        </p:nvSpPr>
        <p:spPr>
          <a:xfrm>
            <a:off x="628650" y="2067339"/>
            <a:ext cx="78867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Romans 5:8-10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+mj-lt"/>
              <a:buAutoNum type="arabicPeriod" startAt="8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But God demonstrates His own love toward us, in that while we were still sinners, Christ died for us. 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+mj-lt"/>
              <a:buAutoNum type="arabicPeriod" startAt="8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Much more then, having now been justified by His blood, we shall be saved from wrath through Him. 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+mj-lt"/>
              <a:buAutoNum type="arabicPeriod" startAt="8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if when we were enemies we were reconciled to God through the death of His Son, much more, having been reconciled, we shall be saved by His life. </a:t>
            </a:r>
          </a:p>
        </p:txBody>
      </p:sp>
    </p:spTree>
    <p:extLst>
      <p:ext uri="{BB962C8B-B14F-4D97-AF65-F5344CB8AC3E}">
        <p14:creationId xmlns:p14="http://schemas.microsoft.com/office/powerpoint/2010/main" val="4149382274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5D0C9-FBA6-41EE-AE31-AFB1D5A8B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Anger and Wrath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545E-F5E5-443D-9BEE-450F786FB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God is jealous, and the Lord avenges;</a:t>
            </a:r>
          </a:p>
          <a:p>
            <a:pPr marL="0" indent="0">
              <a:buNone/>
            </a:pPr>
            <a:r>
              <a:rPr lang="en-US" sz="3200" dirty="0"/>
              <a:t>  The Lord avenges and is furious.</a:t>
            </a:r>
          </a:p>
          <a:p>
            <a:pPr marL="0" indent="0">
              <a:buNone/>
            </a:pPr>
            <a:r>
              <a:rPr lang="en-US" sz="3200" dirty="0"/>
              <a:t>  The Lord will take vengeance </a:t>
            </a:r>
            <a:r>
              <a:rPr lang="en-US" sz="3200" dirty="0">
                <a:highlight>
                  <a:srgbClr val="FFFF00"/>
                </a:highlight>
              </a:rPr>
              <a:t>on His  </a:t>
            </a:r>
            <a:r>
              <a:rPr lang="en-US" sz="3200" dirty="0"/>
              <a:t>	</a:t>
            </a:r>
            <a:r>
              <a:rPr lang="en-US" sz="3200" dirty="0">
                <a:highlight>
                  <a:srgbClr val="FFFF00"/>
                </a:highlight>
              </a:rPr>
              <a:t>adversaries</a:t>
            </a:r>
            <a:r>
              <a:rPr lang="en-US" sz="3200" dirty="0"/>
              <a:t>,</a:t>
            </a:r>
          </a:p>
          <a:p>
            <a:pPr marL="0" indent="0">
              <a:buNone/>
            </a:pPr>
            <a:r>
              <a:rPr lang="en-US" sz="3200" dirty="0"/>
              <a:t>  And He reserves wrath </a:t>
            </a:r>
            <a:r>
              <a:rPr lang="en-US" sz="3200" dirty="0">
                <a:highlight>
                  <a:srgbClr val="FFFF00"/>
                </a:highlight>
              </a:rPr>
              <a:t>for His enemies</a:t>
            </a:r>
            <a:r>
              <a:rPr lang="en-US" sz="3200" dirty="0"/>
              <a:t>; </a:t>
            </a:r>
          </a:p>
          <a:p>
            <a:pPr marL="0" indent="0" algn="r">
              <a:buNone/>
            </a:pPr>
            <a:r>
              <a:rPr lang="en-US" sz="3200" dirty="0"/>
              <a:t>Nahum 1:2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BD7288-B710-404E-8723-846BBBADD6AA}"/>
              </a:ext>
            </a:extLst>
          </p:cNvPr>
          <p:cNvSpPr/>
          <p:nvPr/>
        </p:nvSpPr>
        <p:spPr>
          <a:xfrm>
            <a:off x="424070" y="1825625"/>
            <a:ext cx="8295860" cy="480046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091A4E-9FA8-4641-93B7-272E0987C07D}"/>
              </a:ext>
            </a:extLst>
          </p:cNvPr>
          <p:cNvSpPr txBox="1"/>
          <p:nvPr/>
        </p:nvSpPr>
        <p:spPr>
          <a:xfrm>
            <a:off x="628650" y="2067339"/>
            <a:ext cx="7886700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Colossians 3:5-6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+mj-lt"/>
              <a:buAutoNum type="arabicPeriod" startAt="5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Therefore put to death your members which are on the earth: fornication, uncleanness, passion, evil desire, and covetousness, which is idolatry. 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+mj-lt"/>
              <a:buAutoNum type="arabicPeriod" startAt="5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Because of these things the wrath of God is coming upon the sons of disobedience.</a:t>
            </a:r>
          </a:p>
        </p:txBody>
      </p:sp>
    </p:spTree>
    <p:extLst>
      <p:ext uri="{BB962C8B-B14F-4D97-AF65-F5344CB8AC3E}">
        <p14:creationId xmlns:p14="http://schemas.microsoft.com/office/powerpoint/2010/main" val="1344224131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5D0C9-FBA6-41EE-AE31-AFB1D5A8B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God’s Anger and Wrath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545E-F5E5-443D-9BEE-450F786FB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The Lord is slow to anger </a:t>
            </a:r>
          </a:p>
          <a:p>
            <a:pPr marL="0" indent="0">
              <a:buNone/>
            </a:pPr>
            <a:r>
              <a:rPr lang="en-US" sz="3200" dirty="0"/>
              <a:t>   And great in power,</a:t>
            </a:r>
          </a:p>
          <a:p>
            <a:pPr marL="0" indent="0">
              <a:buNone/>
            </a:pPr>
            <a:r>
              <a:rPr lang="en-US" sz="3200" dirty="0"/>
              <a:t>   And will not at all acquit the wicked.</a:t>
            </a:r>
          </a:p>
          <a:p>
            <a:pPr marL="0" indent="0" algn="r">
              <a:buNone/>
            </a:pPr>
            <a:r>
              <a:rPr lang="en-US" sz="3200" dirty="0"/>
              <a:t>Nahum 1:3</a:t>
            </a:r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1026" name="Picture 2" descr="Amazon.com : Judge&amp;#39;s Gavel and Striking Block w/Free Professional Office  Pen Set : Office Products">
            <a:extLst>
              <a:ext uri="{FF2B5EF4-FFF2-40B4-BE49-F238E27FC236}">
                <a16:creationId xmlns:a16="http://schemas.microsoft.com/office/drawing/2014/main" id="{C0EF0386-8C99-4A75-A08C-E396CFCDD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992" y="4298260"/>
            <a:ext cx="3003537" cy="201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8339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530</Words>
  <Application>Microsoft Office PowerPoint</Application>
  <PresentationFormat>On-screen Show (4:3)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Rockwell</vt:lpstr>
      <vt:lpstr>2_Office Theme</vt:lpstr>
      <vt:lpstr>3_Office Theme</vt:lpstr>
      <vt:lpstr>PowerPoint Presentation</vt:lpstr>
      <vt:lpstr>PowerPoint Presentation</vt:lpstr>
      <vt:lpstr>Nahum</vt:lpstr>
      <vt:lpstr>God’s Anger and Wrath</vt:lpstr>
      <vt:lpstr>God’s Anger and Wrath</vt:lpstr>
      <vt:lpstr>God’s Anger and Wrath</vt:lpstr>
      <vt:lpstr>God’s Anger and Wrath</vt:lpstr>
      <vt:lpstr>God’s Anger and Wrath</vt:lpstr>
      <vt:lpstr>God’s Anger and Wrath</vt:lpstr>
      <vt:lpstr>God’s Goodness</vt:lpstr>
      <vt:lpstr>What Do We Learn?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87</cp:revision>
  <dcterms:created xsi:type="dcterms:W3CDTF">2008-03-16T18:22:36Z</dcterms:created>
  <dcterms:modified xsi:type="dcterms:W3CDTF">2021-10-11T14:30:13Z</dcterms:modified>
</cp:coreProperties>
</file>