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0" r:id="rId1"/>
  </p:sldMasterIdLst>
  <p:notesMasterIdLst>
    <p:notesMasterId r:id="rId29"/>
  </p:notesMasterIdLst>
  <p:sldIdLst>
    <p:sldId id="321" r:id="rId2"/>
    <p:sldId id="488" r:id="rId3"/>
    <p:sldId id="489" r:id="rId4"/>
    <p:sldId id="490" r:id="rId5"/>
    <p:sldId id="491" r:id="rId6"/>
    <p:sldId id="492" r:id="rId7"/>
    <p:sldId id="493" r:id="rId8"/>
    <p:sldId id="494" r:id="rId9"/>
    <p:sldId id="495" r:id="rId10"/>
    <p:sldId id="496" r:id="rId11"/>
    <p:sldId id="497" r:id="rId12"/>
    <p:sldId id="498" r:id="rId13"/>
    <p:sldId id="499" r:id="rId14"/>
    <p:sldId id="500" r:id="rId15"/>
    <p:sldId id="314" r:id="rId16"/>
    <p:sldId id="501" r:id="rId17"/>
    <p:sldId id="502" r:id="rId18"/>
    <p:sldId id="315" r:id="rId19"/>
    <p:sldId id="316" r:id="rId20"/>
    <p:sldId id="317" r:id="rId21"/>
    <p:sldId id="318" r:id="rId22"/>
    <p:sldId id="319" r:id="rId23"/>
    <p:sldId id="320" r:id="rId24"/>
    <p:sldId id="503" r:id="rId25"/>
    <p:sldId id="504" r:id="rId26"/>
    <p:sldId id="505" r:id="rId27"/>
    <p:sldId id="322"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34623" autoAdjust="0"/>
    <p:restoredTop sz="86325" autoAdjust="0"/>
  </p:normalViewPr>
  <p:slideViewPr>
    <p:cSldViewPr>
      <p:cViewPr varScale="1">
        <p:scale>
          <a:sx n="68" d="100"/>
          <a:sy n="68" d="100"/>
        </p:scale>
        <p:origin x="514" y="67"/>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 d="1"/>
        <a:sy n="1" d="1"/>
      </p:scale>
      <p:origin x="0" y="0"/>
    </p:cViewPr>
  </p:sorterViewPr>
  <p:notesViewPr>
    <p:cSldViewPr>
      <p:cViewPr varScale="1">
        <p:scale>
          <a:sx n="76" d="100"/>
          <a:sy n="76" d="100"/>
        </p:scale>
        <p:origin x="-2971" y="-8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8DE7A2-50D1-4400-88E2-5E32D940C051}" type="datetimeFigureOut">
              <a:rPr lang="en-US"/>
              <a:pPr/>
              <a:t>10/11/2021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09F674F-5FF1-4C50-AE02-5B1470F93F7E}" type="slidenum">
              <a:rPr lang="en-US"/>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2B1F733-D904-4876-A5EE-CDF66D0F83F0}" type="datetimeFigureOut">
              <a:rPr lang="en-US" smtClean="0"/>
              <a:t>10/11/2021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0063AA-5072-450D-9243-068D568E8FDE}" type="slidenum">
              <a:rPr lang="en-US" smtClean="0"/>
              <a:t>‹#›</a:t>
            </a:fld>
            <a:endParaRPr lang="en-US"/>
          </a:p>
        </p:txBody>
      </p:sp>
    </p:spTree>
    <p:extLst>
      <p:ext uri="{BB962C8B-B14F-4D97-AF65-F5344CB8AC3E}">
        <p14:creationId xmlns:p14="http://schemas.microsoft.com/office/powerpoint/2010/main" val="35215463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2B1F733-D904-4876-A5EE-CDF66D0F83F0}" type="datetimeFigureOut">
              <a:rPr lang="en-US" smtClean="0"/>
              <a:t>10/11/2021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0063AA-5072-450D-9243-068D568E8FDE}" type="slidenum">
              <a:rPr lang="en-US" smtClean="0"/>
              <a:t>‹#›</a:t>
            </a:fld>
            <a:endParaRPr lang="en-US"/>
          </a:p>
        </p:txBody>
      </p:sp>
    </p:spTree>
    <p:extLst>
      <p:ext uri="{BB962C8B-B14F-4D97-AF65-F5344CB8AC3E}">
        <p14:creationId xmlns:p14="http://schemas.microsoft.com/office/powerpoint/2010/main" val="363209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2B1F733-D904-4876-A5EE-CDF66D0F83F0}" type="datetimeFigureOut">
              <a:rPr lang="en-US" smtClean="0"/>
              <a:t>10/11/2021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0063AA-5072-450D-9243-068D568E8FDE}" type="slidenum">
              <a:rPr lang="en-US" smtClean="0"/>
              <a:t>‹#›</a:t>
            </a:fld>
            <a:endParaRPr lang="en-US"/>
          </a:p>
        </p:txBody>
      </p:sp>
    </p:spTree>
    <p:extLst>
      <p:ext uri="{BB962C8B-B14F-4D97-AF65-F5344CB8AC3E}">
        <p14:creationId xmlns:p14="http://schemas.microsoft.com/office/powerpoint/2010/main" val="12144460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2B1F733-D904-4876-A5EE-CDF66D0F83F0}" type="datetimeFigureOut">
              <a:rPr lang="en-US" smtClean="0"/>
              <a:t>10/11/2021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0063AA-5072-450D-9243-068D568E8FDE}" type="slidenum">
              <a:rPr lang="en-US" smtClean="0"/>
              <a:t>‹#›</a:t>
            </a:fld>
            <a:endParaRPr lang="en-US"/>
          </a:p>
        </p:txBody>
      </p:sp>
    </p:spTree>
    <p:extLst>
      <p:ext uri="{BB962C8B-B14F-4D97-AF65-F5344CB8AC3E}">
        <p14:creationId xmlns:p14="http://schemas.microsoft.com/office/powerpoint/2010/main" val="35505256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2B1F733-D904-4876-A5EE-CDF66D0F83F0}" type="datetimeFigureOut">
              <a:rPr lang="en-US" smtClean="0"/>
              <a:t>10/11/2021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0063AA-5072-450D-9243-068D568E8FDE}" type="slidenum">
              <a:rPr lang="en-US" smtClean="0"/>
              <a:t>‹#›</a:t>
            </a:fld>
            <a:endParaRPr lang="en-US"/>
          </a:p>
        </p:txBody>
      </p:sp>
    </p:spTree>
    <p:extLst>
      <p:ext uri="{BB962C8B-B14F-4D97-AF65-F5344CB8AC3E}">
        <p14:creationId xmlns:p14="http://schemas.microsoft.com/office/powerpoint/2010/main" val="24886595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2B1F733-D904-4876-A5EE-CDF66D0F83F0}" type="datetimeFigureOut">
              <a:rPr lang="en-US" smtClean="0"/>
              <a:t>10/11/2021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0063AA-5072-450D-9243-068D568E8FDE}" type="slidenum">
              <a:rPr lang="en-US" smtClean="0"/>
              <a:t>‹#›</a:t>
            </a:fld>
            <a:endParaRPr lang="en-US"/>
          </a:p>
        </p:txBody>
      </p:sp>
    </p:spTree>
    <p:extLst>
      <p:ext uri="{BB962C8B-B14F-4D97-AF65-F5344CB8AC3E}">
        <p14:creationId xmlns:p14="http://schemas.microsoft.com/office/powerpoint/2010/main" val="34132568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2B1F733-D904-4876-A5EE-CDF66D0F83F0}" type="datetimeFigureOut">
              <a:rPr lang="en-US" smtClean="0"/>
              <a:t>10/11/2021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00063AA-5072-450D-9243-068D568E8FDE}" type="slidenum">
              <a:rPr lang="en-US" smtClean="0"/>
              <a:t>‹#›</a:t>
            </a:fld>
            <a:endParaRPr lang="en-US"/>
          </a:p>
        </p:txBody>
      </p:sp>
    </p:spTree>
    <p:extLst>
      <p:ext uri="{BB962C8B-B14F-4D97-AF65-F5344CB8AC3E}">
        <p14:creationId xmlns:p14="http://schemas.microsoft.com/office/powerpoint/2010/main" val="12944797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2B1F733-D904-4876-A5EE-CDF66D0F83F0}" type="datetimeFigureOut">
              <a:rPr lang="en-US" smtClean="0"/>
              <a:t>10/11/2021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00063AA-5072-450D-9243-068D568E8FDE}" type="slidenum">
              <a:rPr lang="en-US" smtClean="0"/>
              <a:t>‹#›</a:t>
            </a:fld>
            <a:endParaRPr lang="en-US"/>
          </a:p>
        </p:txBody>
      </p:sp>
    </p:spTree>
    <p:extLst>
      <p:ext uri="{BB962C8B-B14F-4D97-AF65-F5344CB8AC3E}">
        <p14:creationId xmlns:p14="http://schemas.microsoft.com/office/powerpoint/2010/main" val="30723807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2B1F733-D904-4876-A5EE-CDF66D0F83F0}" type="datetimeFigureOut">
              <a:rPr lang="en-US" smtClean="0"/>
              <a:t>10/11/2021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00063AA-5072-450D-9243-068D568E8FDE}" type="slidenum">
              <a:rPr lang="en-US" smtClean="0"/>
              <a:t>‹#›</a:t>
            </a:fld>
            <a:endParaRPr lang="en-US"/>
          </a:p>
        </p:txBody>
      </p:sp>
    </p:spTree>
    <p:extLst>
      <p:ext uri="{BB962C8B-B14F-4D97-AF65-F5344CB8AC3E}">
        <p14:creationId xmlns:p14="http://schemas.microsoft.com/office/powerpoint/2010/main" val="29844593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2B1F733-D904-4876-A5EE-CDF66D0F83F0}" type="datetimeFigureOut">
              <a:rPr lang="en-US" smtClean="0"/>
              <a:t>10/11/2021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0063AA-5072-450D-9243-068D568E8FDE}" type="slidenum">
              <a:rPr lang="en-US" smtClean="0"/>
              <a:t>‹#›</a:t>
            </a:fld>
            <a:endParaRPr lang="en-US"/>
          </a:p>
        </p:txBody>
      </p:sp>
    </p:spTree>
    <p:extLst>
      <p:ext uri="{BB962C8B-B14F-4D97-AF65-F5344CB8AC3E}">
        <p14:creationId xmlns:p14="http://schemas.microsoft.com/office/powerpoint/2010/main" val="11612934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2B1F733-D904-4876-A5EE-CDF66D0F83F0}" type="datetimeFigureOut">
              <a:rPr lang="en-US" smtClean="0"/>
              <a:t>10/11/2021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0063AA-5072-450D-9243-068D568E8FDE}" type="slidenum">
              <a:rPr lang="en-US" smtClean="0"/>
              <a:t>‹#›</a:t>
            </a:fld>
            <a:endParaRPr lang="en-US"/>
          </a:p>
        </p:txBody>
      </p:sp>
    </p:spTree>
    <p:extLst>
      <p:ext uri="{BB962C8B-B14F-4D97-AF65-F5344CB8AC3E}">
        <p14:creationId xmlns:p14="http://schemas.microsoft.com/office/powerpoint/2010/main" val="23088646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B1F733-D904-4876-A5EE-CDF66D0F83F0}" type="datetimeFigureOut">
              <a:rPr lang="en-US" smtClean="0"/>
              <a:t>10/11/2021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0063AA-5072-450D-9243-068D568E8FDE}" type="slidenum">
              <a:rPr lang="en-US" smtClean="0"/>
              <a:t>‹#›</a:t>
            </a:fld>
            <a:endParaRPr lang="en-US"/>
          </a:p>
        </p:txBody>
      </p:sp>
    </p:spTree>
    <p:extLst>
      <p:ext uri="{BB962C8B-B14F-4D97-AF65-F5344CB8AC3E}">
        <p14:creationId xmlns:p14="http://schemas.microsoft.com/office/powerpoint/2010/main" val="4042858034"/>
      </p:ext>
    </p:extLst>
  </p:cSld>
  <p:clrMap bg1="lt1" tx1="dk1" bg2="lt2" tx2="dk2" accent1="accent1" accent2="accent2" accent3="accent3" accent4="accent4" accent5="accent5" accent6="accent6" hlink="hlink" folHlink="folHlink"/>
  <p:sldLayoutIdLst>
    <p:sldLayoutId id="2147483731" r:id="rId1"/>
    <p:sldLayoutId id="2147483732" r:id="rId2"/>
    <p:sldLayoutId id="2147483733" r:id="rId3"/>
    <p:sldLayoutId id="2147483734" r:id="rId4"/>
    <p:sldLayoutId id="2147483735" r:id="rId5"/>
    <p:sldLayoutId id="2147483736" r:id="rId6"/>
    <p:sldLayoutId id="2147483737" r:id="rId7"/>
    <p:sldLayoutId id="2147483738" r:id="rId8"/>
    <p:sldLayoutId id="2147483739" r:id="rId9"/>
    <p:sldLayoutId id="2147483740" r:id="rId10"/>
    <p:sldLayoutId id="214748374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4739479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a:t>Fellowship With Deity</a:t>
            </a:r>
          </a:p>
        </p:txBody>
      </p:sp>
      <p:sp>
        <p:nvSpPr>
          <p:cNvPr id="4" name="Rectangle 3"/>
          <p:cNvSpPr txBox="1">
            <a:spLocks noChangeArrowheads="1"/>
          </p:cNvSpPr>
          <p:nvPr/>
        </p:nvSpPr>
        <p:spPr>
          <a:xfrm>
            <a:off x="304800" y="1600200"/>
            <a:ext cx="2514600" cy="4525963"/>
          </a:xfrm>
          <a:prstGeom prst="rect">
            <a:avLst/>
          </a:prstGeom>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marR="0" lvl="0" indent="-342900" algn="l" defTabSz="914400" rtl="0" eaLnBrk="1" fontAlgn="auto" latinLnBrk="0" hangingPunct="1">
              <a:lnSpc>
                <a:spcPct val="100000"/>
              </a:lnSpc>
              <a:spcBef>
                <a:spcPct val="20000"/>
              </a:spcBef>
              <a:spcAft>
                <a:spcPts val="0"/>
              </a:spcAft>
              <a:buClrTx/>
              <a:buSzTx/>
              <a:buFontTx/>
              <a:buNone/>
              <a:tabLst/>
              <a:defRPr/>
            </a:pPr>
            <a:r>
              <a:rPr kumimoji="0" lang="en-US" altLang="en-US" sz="3200" b="1" i="0" u="none" strike="noStrike" kern="1200" cap="none" spc="0" normalizeH="0" baseline="0" noProof="0" dirty="0">
                <a:ln>
                  <a:noFill/>
                </a:ln>
                <a:solidFill>
                  <a:prstClr val="black"/>
                </a:solidFill>
                <a:effectLst/>
                <a:uLnTx/>
                <a:uFillTx/>
                <a:latin typeface="Calibri"/>
                <a:ea typeface="+mn-ea"/>
                <a:cs typeface="+mn-cs"/>
              </a:rPr>
              <a:t>Holy Spirit</a:t>
            </a:r>
          </a:p>
          <a:p>
            <a:pPr marL="342900" marR="0" lvl="0" indent="-342900" algn="l" defTabSz="914400" rtl="0" eaLnBrk="1" fontAlgn="auto" latinLnBrk="0" hangingPunct="1">
              <a:lnSpc>
                <a:spcPct val="100000"/>
              </a:lnSpc>
              <a:spcBef>
                <a:spcPct val="20000"/>
              </a:spcBef>
              <a:spcAft>
                <a:spcPts val="0"/>
              </a:spcAft>
              <a:buClrTx/>
              <a:buSzTx/>
              <a:buFontTx/>
              <a:buNone/>
              <a:tabLst/>
              <a:defRPr/>
            </a:pPr>
            <a:r>
              <a:rPr kumimoji="0" lang="en-US" altLang="en-US" sz="3200" b="1" i="0" u="none" strike="noStrike" kern="1200" cap="none" spc="0" normalizeH="0" baseline="0" noProof="0" dirty="0">
                <a:ln>
                  <a:noFill/>
                </a:ln>
                <a:solidFill>
                  <a:prstClr val="black"/>
                </a:solidFill>
                <a:effectLst/>
                <a:uLnTx/>
                <a:uFillTx/>
                <a:latin typeface="Calibri"/>
                <a:ea typeface="+mn-ea"/>
                <a:cs typeface="+mn-cs"/>
              </a:rPr>
              <a:t>Rom. 8:9</a:t>
            </a:r>
          </a:p>
          <a:p>
            <a:pPr marL="342900" marR="0" lvl="0" indent="-342900" algn="l" defTabSz="914400" rtl="0" eaLnBrk="1" fontAlgn="auto" latinLnBrk="0" hangingPunct="1">
              <a:lnSpc>
                <a:spcPct val="100000"/>
              </a:lnSpc>
              <a:spcBef>
                <a:spcPct val="20000"/>
              </a:spcBef>
              <a:spcAft>
                <a:spcPts val="0"/>
              </a:spcAft>
              <a:buClrTx/>
              <a:buSzTx/>
              <a:buFontTx/>
              <a:buNone/>
              <a:tabLst/>
              <a:defRPr/>
            </a:pPr>
            <a:endParaRPr kumimoji="0" lang="en-US" altLang="en-US" sz="3200" b="1" i="0" u="none" strike="noStrike" kern="1200" cap="none" spc="0" normalizeH="0" baseline="0" noProof="0" dirty="0">
              <a:ln>
                <a:noFill/>
              </a:ln>
              <a:solidFill>
                <a:prstClr val="black"/>
              </a:solidFill>
              <a:effectLst/>
              <a:uLnTx/>
              <a:uFillTx/>
              <a:latin typeface="Calibri"/>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Tx/>
              <a:buNone/>
              <a:tabLst/>
              <a:defRPr/>
            </a:pPr>
            <a:r>
              <a:rPr kumimoji="0" lang="en-US" altLang="en-US" sz="3200" b="1" i="0" u="none" strike="noStrike" kern="1200" cap="none" spc="0" normalizeH="0" baseline="0" noProof="0" dirty="0">
                <a:ln>
                  <a:noFill/>
                </a:ln>
                <a:solidFill>
                  <a:prstClr val="black"/>
                </a:solidFill>
                <a:effectLst/>
                <a:uLnTx/>
                <a:uFillTx/>
                <a:latin typeface="Calibri"/>
                <a:ea typeface="+mn-ea"/>
                <a:cs typeface="+mn-cs"/>
              </a:rPr>
              <a:t>The Father</a:t>
            </a:r>
          </a:p>
          <a:p>
            <a:pPr marL="342900" marR="0" lvl="0" indent="-342900" algn="l" defTabSz="914400" rtl="0" eaLnBrk="1" fontAlgn="auto" latinLnBrk="0" hangingPunct="1">
              <a:lnSpc>
                <a:spcPct val="100000"/>
              </a:lnSpc>
              <a:spcBef>
                <a:spcPct val="20000"/>
              </a:spcBef>
              <a:spcAft>
                <a:spcPts val="0"/>
              </a:spcAft>
              <a:buClrTx/>
              <a:buSzTx/>
              <a:buFontTx/>
              <a:buNone/>
              <a:tabLst/>
              <a:defRPr/>
            </a:pPr>
            <a:r>
              <a:rPr kumimoji="0" lang="en-US" altLang="en-US" sz="3200" b="1" i="0" u="none" strike="noStrike" kern="1200" cap="none" spc="0" normalizeH="0" baseline="0" noProof="0" dirty="0">
                <a:ln>
                  <a:noFill/>
                </a:ln>
                <a:solidFill>
                  <a:prstClr val="black"/>
                </a:solidFill>
                <a:effectLst/>
                <a:uLnTx/>
                <a:uFillTx/>
                <a:latin typeface="Calibri"/>
                <a:ea typeface="+mn-ea"/>
                <a:cs typeface="+mn-cs"/>
              </a:rPr>
              <a:t>1 Jn. 4:12-16</a:t>
            </a:r>
          </a:p>
          <a:p>
            <a:pPr marL="342900" marR="0" lvl="0" indent="-342900" algn="l" defTabSz="914400" rtl="0" eaLnBrk="1" fontAlgn="auto" latinLnBrk="0" hangingPunct="1">
              <a:lnSpc>
                <a:spcPct val="100000"/>
              </a:lnSpc>
              <a:spcBef>
                <a:spcPct val="20000"/>
              </a:spcBef>
              <a:spcAft>
                <a:spcPts val="0"/>
              </a:spcAft>
              <a:buClrTx/>
              <a:buSzTx/>
              <a:buFontTx/>
              <a:buNone/>
              <a:tabLst/>
              <a:defRPr/>
            </a:pPr>
            <a:endParaRPr kumimoji="0" lang="en-US" altLang="en-US" sz="3200" b="1" i="0" u="none" strike="noStrike" kern="1200" cap="none" spc="0" normalizeH="0" baseline="0" noProof="0" dirty="0">
              <a:ln>
                <a:noFill/>
              </a:ln>
              <a:solidFill>
                <a:prstClr val="black"/>
              </a:solidFill>
              <a:effectLst/>
              <a:uLnTx/>
              <a:uFillTx/>
              <a:latin typeface="Calibri"/>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Tx/>
              <a:buNone/>
              <a:tabLst/>
              <a:defRPr/>
            </a:pPr>
            <a:r>
              <a:rPr kumimoji="0" lang="en-US" altLang="en-US" sz="3200" b="1" i="0" u="none" strike="noStrike" kern="1200" cap="none" spc="0" normalizeH="0" baseline="0" noProof="0" dirty="0">
                <a:ln>
                  <a:noFill/>
                </a:ln>
                <a:solidFill>
                  <a:prstClr val="black"/>
                </a:solidFill>
                <a:effectLst/>
                <a:uLnTx/>
                <a:uFillTx/>
                <a:latin typeface="Calibri"/>
                <a:ea typeface="+mn-ea"/>
                <a:cs typeface="+mn-cs"/>
              </a:rPr>
              <a:t>The Son</a:t>
            </a:r>
          </a:p>
          <a:p>
            <a:pPr marL="342900" marR="0" lvl="0" indent="-342900" algn="l" defTabSz="914400" rtl="0" eaLnBrk="1" fontAlgn="auto" latinLnBrk="0" hangingPunct="1">
              <a:lnSpc>
                <a:spcPct val="100000"/>
              </a:lnSpc>
              <a:spcBef>
                <a:spcPct val="20000"/>
              </a:spcBef>
              <a:spcAft>
                <a:spcPts val="0"/>
              </a:spcAft>
              <a:buClrTx/>
              <a:buSzTx/>
              <a:buFontTx/>
              <a:buNone/>
              <a:tabLst/>
              <a:defRPr/>
            </a:pPr>
            <a:r>
              <a:rPr kumimoji="0" lang="en-US" altLang="en-US" sz="3200" b="1" i="0" u="none" strike="noStrike" kern="1200" cap="none" spc="0" normalizeH="0" baseline="0" noProof="0" dirty="0">
                <a:ln>
                  <a:noFill/>
                </a:ln>
                <a:solidFill>
                  <a:prstClr val="black"/>
                </a:solidFill>
                <a:effectLst/>
                <a:uLnTx/>
                <a:uFillTx/>
                <a:latin typeface="Calibri"/>
                <a:ea typeface="+mn-ea"/>
                <a:cs typeface="+mn-cs"/>
              </a:rPr>
              <a:t>Eph. 3:17</a:t>
            </a:r>
          </a:p>
        </p:txBody>
      </p:sp>
      <p:sp>
        <p:nvSpPr>
          <p:cNvPr id="5" name="Rectangle 4"/>
          <p:cNvSpPr txBox="1">
            <a:spLocks noChangeArrowheads="1"/>
          </p:cNvSpPr>
          <p:nvPr/>
        </p:nvSpPr>
        <p:spPr>
          <a:xfrm>
            <a:off x="6629400" y="1600200"/>
            <a:ext cx="2362200" cy="4525963"/>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marR="0" lvl="0" indent="-342900" algn="l" defTabSz="914400" rtl="0" eaLnBrk="1" fontAlgn="auto" latinLnBrk="0" hangingPunct="1">
              <a:lnSpc>
                <a:spcPct val="100000"/>
              </a:lnSpc>
              <a:spcBef>
                <a:spcPct val="20000"/>
              </a:spcBef>
              <a:spcAft>
                <a:spcPts val="0"/>
              </a:spcAft>
              <a:buClrTx/>
              <a:buSzTx/>
              <a:buFontTx/>
              <a:buNone/>
              <a:tabLst/>
              <a:defRPr/>
            </a:pPr>
            <a:endParaRPr kumimoji="0" lang="en-US" altLang="en-US" sz="3200" b="0" i="0" u="none" strike="noStrike" kern="1200" cap="none" spc="0" normalizeH="0" baseline="0" noProof="0" dirty="0">
              <a:ln>
                <a:noFill/>
              </a:ln>
              <a:solidFill>
                <a:prstClr val="black"/>
              </a:solidFill>
              <a:effectLst/>
              <a:uLnTx/>
              <a:uFillTx/>
              <a:latin typeface="Calibri"/>
              <a:ea typeface="+mn-ea"/>
              <a:cs typeface="+mn-cs"/>
            </a:endParaRPr>
          </a:p>
        </p:txBody>
      </p:sp>
      <p:sp>
        <p:nvSpPr>
          <p:cNvPr id="6" name="Rectangle 5"/>
          <p:cNvSpPr>
            <a:spLocks noChangeArrowheads="1"/>
          </p:cNvSpPr>
          <p:nvPr/>
        </p:nvSpPr>
        <p:spPr bwMode="auto">
          <a:xfrm>
            <a:off x="3505200" y="3124200"/>
            <a:ext cx="2209800" cy="1371600"/>
          </a:xfrm>
          <a:prstGeom prst="rect">
            <a:avLst/>
          </a:prstGeom>
          <a:solidFill>
            <a:schemeClr val="accent5">
              <a:lumMod val="60000"/>
              <a:lumOff val="40000"/>
            </a:schemeClr>
          </a:solidFill>
          <a:ln w="9525">
            <a:solidFill>
              <a:schemeClr val="tx1"/>
            </a:solidFill>
            <a:miter lim="800000"/>
            <a:headEnd/>
            <a:tailEn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
        <p:nvSpPr>
          <p:cNvPr id="7" name="Text Box 6"/>
          <p:cNvSpPr txBox="1">
            <a:spLocks noChangeArrowheads="1"/>
          </p:cNvSpPr>
          <p:nvPr/>
        </p:nvSpPr>
        <p:spPr bwMode="auto">
          <a:xfrm>
            <a:off x="3657600" y="3321050"/>
            <a:ext cx="1905000"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ctr" defTabSz="914400" rtl="0" eaLnBrk="1" fontAlgn="auto" latinLnBrk="0" hangingPunct="1">
              <a:lnSpc>
                <a:spcPct val="100000"/>
              </a:lnSpc>
              <a:spcBef>
                <a:spcPct val="50000"/>
              </a:spcBef>
              <a:spcAft>
                <a:spcPts val="0"/>
              </a:spcAft>
              <a:buClrTx/>
              <a:buSzTx/>
              <a:buFontTx/>
              <a:buNone/>
              <a:tabLst/>
              <a:defRPr/>
            </a:pPr>
            <a:r>
              <a:rPr kumimoji="0" lang="en-US" altLang="en-US" sz="2800" b="1" i="0" u="none" strike="noStrike" kern="1200" cap="none" spc="0" normalizeH="0" baseline="0" noProof="0" dirty="0">
                <a:ln>
                  <a:noFill/>
                </a:ln>
                <a:solidFill>
                  <a:prstClr val="black"/>
                </a:solidFill>
                <a:effectLst/>
                <a:uLnTx/>
                <a:uFillTx/>
                <a:latin typeface="Calibri"/>
                <a:ea typeface="+mn-ea"/>
                <a:cs typeface="+mn-cs"/>
              </a:rPr>
              <a:t>The Christian</a:t>
            </a:r>
          </a:p>
        </p:txBody>
      </p:sp>
      <p:sp>
        <p:nvSpPr>
          <p:cNvPr id="8" name="Line 7"/>
          <p:cNvSpPr>
            <a:spLocks noChangeShapeType="1"/>
          </p:cNvSpPr>
          <p:nvPr/>
        </p:nvSpPr>
        <p:spPr bwMode="auto">
          <a:xfrm>
            <a:off x="2362200" y="2438400"/>
            <a:ext cx="762000" cy="533400"/>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
        <p:nvSpPr>
          <p:cNvPr id="9" name="Line 8"/>
          <p:cNvSpPr>
            <a:spLocks noChangeShapeType="1"/>
          </p:cNvSpPr>
          <p:nvPr/>
        </p:nvSpPr>
        <p:spPr bwMode="auto">
          <a:xfrm>
            <a:off x="2667000" y="3810000"/>
            <a:ext cx="685800" cy="0"/>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
        <p:nvSpPr>
          <p:cNvPr id="3" name="Rectangle 2"/>
          <p:cNvSpPr/>
          <p:nvPr/>
        </p:nvSpPr>
        <p:spPr>
          <a:xfrm>
            <a:off x="304800" y="4800600"/>
            <a:ext cx="2057400" cy="132556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Tree>
    <p:extLst>
      <p:ext uri="{BB962C8B-B14F-4D97-AF65-F5344CB8AC3E}">
        <p14:creationId xmlns:p14="http://schemas.microsoft.com/office/powerpoint/2010/main" val="27502100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a:t>Fellowship With Deity</a:t>
            </a:r>
          </a:p>
        </p:txBody>
      </p:sp>
      <p:sp>
        <p:nvSpPr>
          <p:cNvPr id="4" name="Rectangle 3"/>
          <p:cNvSpPr txBox="1">
            <a:spLocks noChangeArrowheads="1"/>
          </p:cNvSpPr>
          <p:nvPr/>
        </p:nvSpPr>
        <p:spPr>
          <a:xfrm>
            <a:off x="304800" y="1600200"/>
            <a:ext cx="2514600" cy="4525963"/>
          </a:xfrm>
          <a:prstGeom prst="rect">
            <a:avLst/>
          </a:prstGeom>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marR="0" lvl="0" indent="-342900" algn="l" defTabSz="914400" rtl="0" eaLnBrk="1" fontAlgn="auto" latinLnBrk="0" hangingPunct="1">
              <a:lnSpc>
                <a:spcPct val="100000"/>
              </a:lnSpc>
              <a:spcBef>
                <a:spcPct val="20000"/>
              </a:spcBef>
              <a:spcAft>
                <a:spcPts val="0"/>
              </a:spcAft>
              <a:buClrTx/>
              <a:buSzTx/>
              <a:buFontTx/>
              <a:buNone/>
              <a:tabLst/>
              <a:defRPr/>
            </a:pPr>
            <a:r>
              <a:rPr kumimoji="0" lang="en-US" altLang="en-US" sz="3200" b="1" i="0" u="none" strike="noStrike" kern="1200" cap="none" spc="0" normalizeH="0" baseline="0" noProof="0">
                <a:ln>
                  <a:noFill/>
                </a:ln>
                <a:solidFill>
                  <a:prstClr val="black"/>
                </a:solidFill>
                <a:effectLst/>
                <a:uLnTx/>
                <a:uFillTx/>
                <a:latin typeface="Calibri"/>
                <a:ea typeface="+mn-ea"/>
                <a:cs typeface="+mn-cs"/>
              </a:rPr>
              <a:t>Holy Spirit</a:t>
            </a:r>
          </a:p>
          <a:p>
            <a:pPr marL="342900" marR="0" lvl="0" indent="-342900" algn="l" defTabSz="914400" rtl="0" eaLnBrk="1" fontAlgn="auto" latinLnBrk="0" hangingPunct="1">
              <a:lnSpc>
                <a:spcPct val="100000"/>
              </a:lnSpc>
              <a:spcBef>
                <a:spcPct val="20000"/>
              </a:spcBef>
              <a:spcAft>
                <a:spcPts val="0"/>
              </a:spcAft>
              <a:buClrTx/>
              <a:buSzTx/>
              <a:buFontTx/>
              <a:buNone/>
              <a:tabLst/>
              <a:defRPr/>
            </a:pPr>
            <a:r>
              <a:rPr kumimoji="0" lang="en-US" altLang="en-US" sz="3200" b="1" i="0" u="none" strike="noStrike" kern="1200" cap="none" spc="0" normalizeH="0" baseline="0" noProof="0">
                <a:ln>
                  <a:noFill/>
                </a:ln>
                <a:solidFill>
                  <a:prstClr val="black"/>
                </a:solidFill>
                <a:effectLst/>
                <a:uLnTx/>
                <a:uFillTx/>
                <a:latin typeface="Calibri"/>
                <a:ea typeface="+mn-ea"/>
                <a:cs typeface="+mn-cs"/>
              </a:rPr>
              <a:t>Rom. 8:9</a:t>
            </a:r>
          </a:p>
          <a:p>
            <a:pPr marL="342900" marR="0" lvl="0" indent="-342900" algn="l" defTabSz="914400" rtl="0" eaLnBrk="1" fontAlgn="auto" latinLnBrk="0" hangingPunct="1">
              <a:lnSpc>
                <a:spcPct val="100000"/>
              </a:lnSpc>
              <a:spcBef>
                <a:spcPct val="20000"/>
              </a:spcBef>
              <a:spcAft>
                <a:spcPts val="0"/>
              </a:spcAft>
              <a:buClrTx/>
              <a:buSzTx/>
              <a:buFontTx/>
              <a:buNone/>
              <a:tabLst/>
              <a:defRPr/>
            </a:pPr>
            <a:endParaRPr kumimoji="0" lang="en-US" altLang="en-US" sz="3200" b="1" i="0" u="none" strike="noStrike" kern="1200" cap="none" spc="0" normalizeH="0" baseline="0" noProof="0">
              <a:ln>
                <a:noFill/>
              </a:ln>
              <a:solidFill>
                <a:prstClr val="black"/>
              </a:solidFill>
              <a:effectLst/>
              <a:uLnTx/>
              <a:uFillTx/>
              <a:latin typeface="Calibri"/>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Tx/>
              <a:buNone/>
              <a:tabLst/>
              <a:defRPr/>
            </a:pPr>
            <a:r>
              <a:rPr kumimoji="0" lang="en-US" altLang="en-US" sz="3200" b="1" i="0" u="none" strike="noStrike" kern="1200" cap="none" spc="0" normalizeH="0" baseline="0" noProof="0">
                <a:ln>
                  <a:noFill/>
                </a:ln>
                <a:solidFill>
                  <a:prstClr val="black"/>
                </a:solidFill>
                <a:effectLst/>
                <a:uLnTx/>
                <a:uFillTx/>
                <a:latin typeface="Calibri"/>
                <a:ea typeface="+mn-ea"/>
                <a:cs typeface="+mn-cs"/>
              </a:rPr>
              <a:t>The Father</a:t>
            </a:r>
          </a:p>
          <a:p>
            <a:pPr marL="342900" marR="0" lvl="0" indent="-342900" algn="l" defTabSz="914400" rtl="0" eaLnBrk="1" fontAlgn="auto" latinLnBrk="0" hangingPunct="1">
              <a:lnSpc>
                <a:spcPct val="100000"/>
              </a:lnSpc>
              <a:spcBef>
                <a:spcPct val="20000"/>
              </a:spcBef>
              <a:spcAft>
                <a:spcPts val="0"/>
              </a:spcAft>
              <a:buClrTx/>
              <a:buSzTx/>
              <a:buFontTx/>
              <a:buNone/>
              <a:tabLst/>
              <a:defRPr/>
            </a:pPr>
            <a:r>
              <a:rPr kumimoji="0" lang="en-US" altLang="en-US" sz="3200" b="1" i="0" u="none" strike="noStrike" kern="1200" cap="none" spc="0" normalizeH="0" baseline="0" noProof="0">
                <a:ln>
                  <a:noFill/>
                </a:ln>
                <a:solidFill>
                  <a:prstClr val="black"/>
                </a:solidFill>
                <a:effectLst/>
                <a:uLnTx/>
                <a:uFillTx/>
                <a:latin typeface="Calibri"/>
                <a:ea typeface="+mn-ea"/>
                <a:cs typeface="+mn-cs"/>
              </a:rPr>
              <a:t>1 Jn. 4:12-16</a:t>
            </a:r>
          </a:p>
          <a:p>
            <a:pPr marL="342900" marR="0" lvl="0" indent="-342900" algn="l" defTabSz="914400" rtl="0" eaLnBrk="1" fontAlgn="auto" latinLnBrk="0" hangingPunct="1">
              <a:lnSpc>
                <a:spcPct val="100000"/>
              </a:lnSpc>
              <a:spcBef>
                <a:spcPct val="20000"/>
              </a:spcBef>
              <a:spcAft>
                <a:spcPts val="0"/>
              </a:spcAft>
              <a:buClrTx/>
              <a:buSzTx/>
              <a:buFontTx/>
              <a:buNone/>
              <a:tabLst/>
              <a:defRPr/>
            </a:pPr>
            <a:endParaRPr kumimoji="0" lang="en-US" altLang="en-US" sz="3200" b="1" i="0" u="none" strike="noStrike" kern="1200" cap="none" spc="0" normalizeH="0" baseline="0" noProof="0">
              <a:ln>
                <a:noFill/>
              </a:ln>
              <a:solidFill>
                <a:prstClr val="black"/>
              </a:solidFill>
              <a:effectLst/>
              <a:uLnTx/>
              <a:uFillTx/>
              <a:latin typeface="Calibri"/>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Tx/>
              <a:buNone/>
              <a:tabLst/>
              <a:defRPr/>
            </a:pPr>
            <a:r>
              <a:rPr kumimoji="0" lang="en-US" altLang="en-US" sz="3200" b="1" i="0" u="none" strike="noStrike" kern="1200" cap="none" spc="0" normalizeH="0" baseline="0" noProof="0">
                <a:ln>
                  <a:noFill/>
                </a:ln>
                <a:solidFill>
                  <a:prstClr val="black"/>
                </a:solidFill>
                <a:effectLst/>
                <a:uLnTx/>
                <a:uFillTx/>
                <a:latin typeface="Calibri"/>
                <a:ea typeface="+mn-ea"/>
                <a:cs typeface="+mn-cs"/>
              </a:rPr>
              <a:t>The Son</a:t>
            </a:r>
          </a:p>
          <a:p>
            <a:pPr marL="342900" marR="0" lvl="0" indent="-342900" algn="l" defTabSz="914400" rtl="0" eaLnBrk="1" fontAlgn="auto" latinLnBrk="0" hangingPunct="1">
              <a:lnSpc>
                <a:spcPct val="100000"/>
              </a:lnSpc>
              <a:spcBef>
                <a:spcPct val="20000"/>
              </a:spcBef>
              <a:spcAft>
                <a:spcPts val="0"/>
              </a:spcAft>
              <a:buClrTx/>
              <a:buSzTx/>
              <a:buFontTx/>
              <a:buNone/>
              <a:tabLst/>
              <a:defRPr/>
            </a:pPr>
            <a:r>
              <a:rPr kumimoji="0" lang="en-US" altLang="en-US" sz="3200" b="1" i="0" u="none" strike="noStrike" kern="1200" cap="none" spc="0" normalizeH="0" baseline="0" noProof="0">
                <a:ln>
                  <a:noFill/>
                </a:ln>
                <a:solidFill>
                  <a:prstClr val="black"/>
                </a:solidFill>
                <a:effectLst/>
                <a:uLnTx/>
                <a:uFillTx/>
                <a:latin typeface="Calibri"/>
                <a:ea typeface="+mn-ea"/>
                <a:cs typeface="+mn-cs"/>
              </a:rPr>
              <a:t>Eph. 3:17</a:t>
            </a:r>
            <a:endParaRPr kumimoji="0" lang="en-US" altLang="en-US" sz="3200" b="1" i="0" u="none" strike="noStrike" kern="1200" cap="none" spc="0" normalizeH="0" baseline="0" noProof="0" dirty="0">
              <a:ln>
                <a:noFill/>
              </a:ln>
              <a:solidFill>
                <a:prstClr val="black"/>
              </a:solidFill>
              <a:effectLst/>
              <a:uLnTx/>
              <a:uFillTx/>
              <a:latin typeface="Calibri"/>
              <a:ea typeface="+mn-ea"/>
              <a:cs typeface="+mn-cs"/>
            </a:endParaRPr>
          </a:p>
        </p:txBody>
      </p:sp>
      <p:sp>
        <p:nvSpPr>
          <p:cNvPr id="5" name="Rectangle 4"/>
          <p:cNvSpPr txBox="1">
            <a:spLocks noChangeArrowheads="1"/>
          </p:cNvSpPr>
          <p:nvPr/>
        </p:nvSpPr>
        <p:spPr>
          <a:xfrm>
            <a:off x="6629400" y="1600200"/>
            <a:ext cx="2362200" cy="4525963"/>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marR="0" lvl="0" indent="-342900" algn="l" defTabSz="914400" rtl="0" eaLnBrk="1" fontAlgn="auto" latinLnBrk="0" hangingPunct="1">
              <a:lnSpc>
                <a:spcPct val="100000"/>
              </a:lnSpc>
              <a:spcBef>
                <a:spcPct val="20000"/>
              </a:spcBef>
              <a:spcAft>
                <a:spcPts val="0"/>
              </a:spcAft>
              <a:buClrTx/>
              <a:buSzTx/>
              <a:buFontTx/>
              <a:buNone/>
              <a:tabLst/>
              <a:defRPr/>
            </a:pPr>
            <a:endParaRPr kumimoji="0" lang="en-US" altLang="en-US" sz="3200" b="0" i="0" u="none" strike="noStrike" kern="1200" cap="none" spc="0" normalizeH="0" baseline="0" noProof="0" dirty="0">
              <a:ln>
                <a:noFill/>
              </a:ln>
              <a:solidFill>
                <a:prstClr val="black"/>
              </a:solidFill>
              <a:effectLst/>
              <a:uLnTx/>
              <a:uFillTx/>
              <a:latin typeface="Calibri"/>
              <a:ea typeface="+mn-ea"/>
              <a:cs typeface="+mn-cs"/>
            </a:endParaRPr>
          </a:p>
        </p:txBody>
      </p:sp>
      <p:sp>
        <p:nvSpPr>
          <p:cNvPr id="6" name="Rectangle 5"/>
          <p:cNvSpPr>
            <a:spLocks noChangeArrowheads="1"/>
          </p:cNvSpPr>
          <p:nvPr/>
        </p:nvSpPr>
        <p:spPr bwMode="auto">
          <a:xfrm>
            <a:off x="3505200" y="3124200"/>
            <a:ext cx="2209800" cy="1371600"/>
          </a:xfrm>
          <a:prstGeom prst="rect">
            <a:avLst/>
          </a:prstGeom>
          <a:solidFill>
            <a:schemeClr val="accent5">
              <a:lumMod val="60000"/>
              <a:lumOff val="40000"/>
            </a:schemeClr>
          </a:solidFill>
          <a:ln w="9525">
            <a:solidFill>
              <a:schemeClr val="tx1"/>
            </a:solidFill>
            <a:miter lim="800000"/>
            <a:headEnd/>
            <a:tailEn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
        <p:nvSpPr>
          <p:cNvPr id="7" name="Text Box 6"/>
          <p:cNvSpPr txBox="1">
            <a:spLocks noChangeArrowheads="1"/>
          </p:cNvSpPr>
          <p:nvPr/>
        </p:nvSpPr>
        <p:spPr bwMode="auto">
          <a:xfrm>
            <a:off x="3657600" y="3321050"/>
            <a:ext cx="1905000"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ctr" defTabSz="914400" rtl="0" eaLnBrk="1" fontAlgn="auto" latinLnBrk="0" hangingPunct="1">
              <a:lnSpc>
                <a:spcPct val="100000"/>
              </a:lnSpc>
              <a:spcBef>
                <a:spcPct val="50000"/>
              </a:spcBef>
              <a:spcAft>
                <a:spcPts val="0"/>
              </a:spcAft>
              <a:buClrTx/>
              <a:buSzTx/>
              <a:buFontTx/>
              <a:buNone/>
              <a:tabLst/>
              <a:defRPr/>
            </a:pPr>
            <a:r>
              <a:rPr kumimoji="0" lang="en-US" altLang="en-US" sz="2800" b="1" i="0" u="none" strike="noStrike" kern="1200" cap="none" spc="0" normalizeH="0" baseline="0" noProof="0" dirty="0">
                <a:ln>
                  <a:noFill/>
                </a:ln>
                <a:solidFill>
                  <a:prstClr val="black"/>
                </a:solidFill>
                <a:effectLst/>
                <a:uLnTx/>
                <a:uFillTx/>
                <a:latin typeface="Calibri"/>
                <a:ea typeface="+mn-ea"/>
                <a:cs typeface="+mn-cs"/>
              </a:rPr>
              <a:t>The Christian</a:t>
            </a:r>
          </a:p>
        </p:txBody>
      </p:sp>
      <p:sp>
        <p:nvSpPr>
          <p:cNvPr id="8" name="Line 7"/>
          <p:cNvSpPr>
            <a:spLocks noChangeShapeType="1"/>
          </p:cNvSpPr>
          <p:nvPr/>
        </p:nvSpPr>
        <p:spPr bwMode="auto">
          <a:xfrm>
            <a:off x="2362200" y="2438400"/>
            <a:ext cx="762000" cy="533400"/>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
        <p:nvSpPr>
          <p:cNvPr id="9" name="Line 8"/>
          <p:cNvSpPr>
            <a:spLocks noChangeShapeType="1"/>
          </p:cNvSpPr>
          <p:nvPr/>
        </p:nvSpPr>
        <p:spPr bwMode="auto">
          <a:xfrm>
            <a:off x="2667000" y="3810000"/>
            <a:ext cx="685800" cy="0"/>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
        <p:nvSpPr>
          <p:cNvPr id="10" name="Line 9"/>
          <p:cNvSpPr>
            <a:spLocks noChangeShapeType="1"/>
          </p:cNvSpPr>
          <p:nvPr/>
        </p:nvSpPr>
        <p:spPr bwMode="auto">
          <a:xfrm flipV="1">
            <a:off x="2209800" y="4724400"/>
            <a:ext cx="914400" cy="457200"/>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0933245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a:t>Fellowship With Deity</a:t>
            </a:r>
          </a:p>
        </p:txBody>
      </p:sp>
      <p:sp>
        <p:nvSpPr>
          <p:cNvPr id="4" name="Rectangle 3"/>
          <p:cNvSpPr txBox="1">
            <a:spLocks noChangeArrowheads="1"/>
          </p:cNvSpPr>
          <p:nvPr/>
        </p:nvSpPr>
        <p:spPr>
          <a:xfrm>
            <a:off x="304800" y="1600200"/>
            <a:ext cx="2514600" cy="4525963"/>
          </a:xfrm>
          <a:prstGeom prst="rect">
            <a:avLst/>
          </a:prstGeom>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marR="0" lvl="0" indent="-342900" algn="l" defTabSz="914400" rtl="0" eaLnBrk="1" fontAlgn="auto" latinLnBrk="0" hangingPunct="1">
              <a:lnSpc>
                <a:spcPct val="100000"/>
              </a:lnSpc>
              <a:spcBef>
                <a:spcPct val="20000"/>
              </a:spcBef>
              <a:spcAft>
                <a:spcPts val="0"/>
              </a:spcAft>
              <a:buClrTx/>
              <a:buSzTx/>
              <a:buFontTx/>
              <a:buNone/>
              <a:tabLst/>
              <a:defRPr/>
            </a:pPr>
            <a:r>
              <a:rPr kumimoji="0" lang="en-US" altLang="en-US" sz="3200" b="1" i="0" u="none" strike="noStrike" kern="1200" cap="none" spc="0" normalizeH="0" baseline="0" noProof="0" dirty="0">
                <a:ln>
                  <a:noFill/>
                </a:ln>
                <a:solidFill>
                  <a:prstClr val="black"/>
                </a:solidFill>
                <a:effectLst/>
                <a:uLnTx/>
                <a:uFillTx/>
                <a:latin typeface="Calibri"/>
                <a:ea typeface="+mn-ea"/>
                <a:cs typeface="+mn-cs"/>
              </a:rPr>
              <a:t>Holy Spirit</a:t>
            </a:r>
          </a:p>
          <a:p>
            <a:pPr marL="342900" marR="0" lvl="0" indent="-342900" algn="l" defTabSz="914400" rtl="0" eaLnBrk="1" fontAlgn="auto" latinLnBrk="0" hangingPunct="1">
              <a:lnSpc>
                <a:spcPct val="100000"/>
              </a:lnSpc>
              <a:spcBef>
                <a:spcPct val="20000"/>
              </a:spcBef>
              <a:spcAft>
                <a:spcPts val="0"/>
              </a:spcAft>
              <a:buClrTx/>
              <a:buSzTx/>
              <a:buFontTx/>
              <a:buNone/>
              <a:tabLst/>
              <a:defRPr/>
            </a:pPr>
            <a:r>
              <a:rPr kumimoji="0" lang="en-US" altLang="en-US" sz="3200" b="1" i="0" u="none" strike="noStrike" kern="1200" cap="none" spc="0" normalizeH="0" baseline="0" noProof="0" dirty="0">
                <a:ln>
                  <a:noFill/>
                </a:ln>
                <a:solidFill>
                  <a:prstClr val="black"/>
                </a:solidFill>
                <a:effectLst/>
                <a:uLnTx/>
                <a:uFillTx/>
                <a:latin typeface="Calibri"/>
                <a:ea typeface="+mn-ea"/>
                <a:cs typeface="+mn-cs"/>
              </a:rPr>
              <a:t>Rom. 8:9</a:t>
            </a:r>
          </a:p>
          <a:p>
            <a:pPr marL="342900" marR="0" lvl="0" indent="-342900" algn="l" defTabSz="914400" rtl="0" eaLnBrk="1" fontAlgn="auto" latinLnBrk="0" hangingPunct="1">
              <a:lnSpc>
                <a:spcPct val="100000"/>
              </a:lnSpc>
              <a:spcBef>
                <a:spcPct val="20000"/>
              </a:spcBef>
              <a:spcAft>
                <a:spcPts val="0"/>
              </a:spcAft>
              <a:buClrTx/>
              <a:buSzTx/>
              <a:buFontTx/>
              <a:buNone/>
              <a:tabLst/>
              <a:defRPr/>
            </a:pPr>
            <a:endParaRPr kumimoji="0" lang="en-US" altLang="en-US" sz="3200" b="1" i="0" u="none" strike="noStrike" kern="1200" cap="none" spc="0" normalizeH="0" baseline="0" noProof="0" dirty="0">
              <a:ln>
                <a:noFill/>
              </a:ln>
              <a:solidFill>
                <a:prstClr val="black"/>
              </a:solidFill>
              <a:effectLst/>
              <a:uLnTx/>
              <a:uFillTx/>
              <a:latin typeface="Calibri"/>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Tx/>
              <a:buNone/>
              <a:tabLst/>
              <a:defRPr/>
            </a:pPr>
            <a:r>
              <a:rPr kumimoji="0" lang="en-US" altLang="en-US" sz="3200" b="1" i="0" u="none" strike="noStrike" kern="1200" cap="none" spc="0" normalizeH="0" baseline="0" noProof="0" dirty="0">
                <a:ln>
                  <a:noFill/>
                </a:ln>
                <a:solidFill>
                  <a:prstClr val="black"/>
                </a:solidFill>
                <a:effectLst/>
                <a:uLnTx/>
                <a:uFillTx/>
                <a:latin typeface="Calibri"/>
                <a:ea typeface="+mn-ea"/>
                <a:cs typeface="+mn-cs"/>
              </a:rPr>
              <a:t>The Father</a:t>
            </a:r>
          </a:p>
          <a:p>
            <a:pPr marL="342900" marR="0" lvl="0" indent="-342900" algn="l" defTabSz="914400" rtl="0" eaLnBrk="1" fontAlgn="auto" latinLnBrk="0" hangingPunct="1">
              <a:lnSpc>
                <a:spcPct val="100000"/>
              </a:lnSpc>
              <a:spcBef>
                <a:spcPct val="20000"/>
              </a:spcBef>
              <a:spcAft>
                <a:spcPts val="0"/>
              </a:spcAft>
              <a:buClrTx/>
              <a:buSzTx/>
              <a:buFontTx/>
              <a:buNone/>
              <a:tabLst/>
              <a:defRPr/>
            </a:pPr>
            <a:r>
              <a:rPr kumimoji="0" lang="en-US" altLang="en-US" sz="3200" b="1" i="0" u="none" strike="noStrike" kern="1200" cap="none" spc="0" normalizeH="0" baseline="0" noProof="0" dirty="0">
                <a:ln>
                  <a:noFill/>
                </a:ln>
                <a:solidFill>
                  <a:prstClr val="black"/>
                </a:solidFill>
                <a:effectLst/>
                <a:uLnTx/>
                <a:uFillTx/>
                <a:latin typeface="Calibri"/>
                <a:ea typeface="+mn-ea"/>
                <a:cs typeface="+mn-cs"/>
              </a:rPr>
              <a:t>1 Jn. 4:12-16</a:t>
            </a:r>
          </a:p>
          <a:p>
            <a:pPr marL="342900" marR="0" lvl="0" indent="-342900" algn="l" defTabSz="914400" rtl="0" eaLnBrk="1" fontAlgn="auto" latinLnBrk="0" hangingPunct="1">
              <a:lnSpc>
                <a:spcPct val="100000"/>
              </a:lnSpc>
              <a:spcBef>
                <a:spcPct val="20000"/>
              </a:spcBef>
              <a:spcAft>
                <a:spcPts val="0"/>
              </a:spcAft>
              <a:buClrTx/>
              <a:buSzTx/>
              <a:buFontTx/>
              <a:buNone/>
              <a:tabLst/>
              <a:defRPr/>
            </a:pPr>
            <a:endParaRPr kumimoji="0" lang="en-US" altLang="en-US" sz="3200" b="1" i="0" u="none" strike="noStrike" kern="1200" cap="none" spc="0" normalizeH="0" baseline="0" noProof="0" dirty="0">
              <a:ln>
                <a:noFill/>
              </a:ln>
              <a:solidFill>
                <a:prstClr val="black"/>
              </a:solidFill>
              <a:effectLst/>
              <a:uLnTx/>
              <a:uFillTx/>
              <a:latin typeface="Calibri"/>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Tx/>
              <a:buNone/>
              <a:tabLst/>
              <a:defRPr/>
            </a:pPr>
            <a:r>
              <a:rPr kumimoji="0" lang="en-US" altLang="en-US" sz="3200" b="1" i="0" u="none" strike="noStrike" kern="1200" cap="none" spc="0" normalizeH="0" baseline="0" noProof="0" dirty="0">
                <a:ln>
                  <a:noFill/>
                </a:ln>
                <a:solidFill>
                  <a:prstClr val="black"/>
                </a:solidFill>
                <a:effectLst/>
                <a:uLnTx/>
                <a:uFillTx/>
                <a:latin typeface="Calibri"/>
                <a:ea typeface="+mn-ea"/>
                <a:cs typeface="+mn-cs"/>
              </a:rPr>
              <a:t>The Son</a:t>
            </a:r>
          </a:p>
          <a:p>
            <a:pPr marL="342900" marR="0" lvl="0" indent="-342900" algn="l" defTabSz="914400" rtl="0" eaLnBrk="1" fontAlgn="auto" latinLnBrk="0" hangingPunct="1">
              <a:lnSpc>
                <a:spcPct val="100000"/>
              </a:lnSpc>
              <a:spcBef>
                <a:spcPct val="20000"/>
              </a:spcBef>
              <a:spcAft>
                <a:spcPts val="0"/>
              </a:spcAft>
              <a:buClrTx/>
              <a:buSzTx/>
              <a:buFontTx/>
              <a:buNone/>
              <a:tabLst/>
              <a:defRPr/>
            </a:pPr>
            <a:r>
              <a:rPr kumimoji="0" lang="en-US" altLang="en-US" sz="3200" b="1" i="0" u="none" strike="noStrike" kern="1200" cap="none" spc="0" normalizeH="0" baseline="0" noProof="0" dirty="0">
                <a:ln>
                  <a:noFill/>
                </a:ln>
                <a:solidFill>
                  <a:prstClr val="black"/>
                </a:solidFill>
                <a:effectLst/>
                <a:uLnTx/>
                <a:uFillTx/>
                <a:latin typeface="Calibri"/>
                <a:ea typeface="+mn-ea"/>
                <a:cs typeface="+mn-cs"/>
              </a:rPr>
              <a:t>Eph. 3:17</a:t>
            </a:r>
          </a:p>
        </p:txBody>
      </p:sp>
      <p:sp>
        <p:nvSpPr>
          <p:cNvPr id="5" name="Rectangle 4"/>
          <p:cNvSpPr txBox="1">
            <a:spLocks noChangeArrowheads="1"/>
          </p:cNvSpPr>
          <p:nvPr/>
        </p:nvSpPr>
        <p:spPr>
          <a:xfrm>
            <a:off x="6629400" y="1600200"/>
            <a:ext cx="2362200" cy="4800600"/>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marR="0" lvl="0" indent="-342900" algn="l" defTabSz="914400" rtl="0" eaLnBrk="1" fontAlgn="auto" latinLnBrk="0" hangingPunct="1">
              <a:lnSpc>
                <a:spcPct val="100000"/>
              </a:lnSpc>
              <a:spcBef>
                <a:spcPct val="20000"/>
              </a:spcBef>
              <a:spcAft>
                <a:spcPts val="0"/>
              </a:spcAft>
              <a:buClrTx/>
              <a:buSzTx/>
              <a:buFontTx/>
              <a:buNone/>
              <a:tabLst/>
              <a:defRPr/>
            </a:pPr>
            <a:r>
              <a:rPr kumimoji="0" lang="en-US" altLang="en-US" sz="3200" b="1" i="0" u="none" strike="noStrike" kern="1200" cap="none" spc="0" normalizeH="0" baseline="0" noProof="0" dirty="0">
                <a:ln>
                  <a:noFill/>
                </a:ln>
                <a:solidFill>
                  <a:prstClr val="black"/>
                </a:solidFill>
                <a:effectLst/>
                <a:uLnTx/>
                <a:uFillTx/>
                <a:latin typeface="Calibri"/>
                <a:ea typeface="+mn-ea"/>
                <a:cs typeface="+mn-cs"/>
              </a:rPr>
              <a:t>Holy Spirit</a:t>
            </a:r>
          </a:p>
          <a:p>
            <a:pPr marL="342900" marR="0" lvl="0" indent="-342900" algn="l" defTabSz="914400" rtl="0" eaLnBrk="1" fontAlgn="auto" latinLnBrk="0" hangingPunct="1">
              <a:lnSpc>
                <a:spcPct val="100000"/>
              </a:lnSpc>
              <a:spcBef>
                <a:spcPct val="20000"/>
              </a:spcBef>
              <a:spcAft>
                <a:spcPts val="0"/>
              </a:spcAft>
              <a:buClrTx/>
              <a:buSzTx/>
              <a:buFontTx/>
              <a:buNone/>
              <a:tabLst/>
              <a:defRPr/>
            </a:pPr>
            <a:r>
              <a:rPr kumimoji="0" lang="en-US" altLang="en-US" sz="3200" b="1" i="0" u="none" strike="noStrike" kern="1200" cap="none" spc="0" normalizeH="0" baseline="0" noProof="0" dirty="0">
                <a:ln>
                  <a:noFill/>
                </a:ln>
                <a:solidFill>
                  <a:prstClr val="black"/>
                </a:solidFill>
                <a:effectLst/>
                <a:uLnTx/>
                <a:uFillTx/>
                <a:latin typeface="Calibri"/>
                <a:ea typeface="+mn-ea"/>
                <a:cs typeface="+mn-cs"/>
              </a:rPr>
              <a:t>Gal. 5:25</a:t>
            </a:r>
          </a:p>
          <a:p>
            <a:pPr marL="342900" marR="0" lvl="0" indent="-342900" algn="l" defTabSz="914400" rtl="0" eaLnBrk="1" fontAlgn="auto" latinLnBrk="0" hangingPunct="1">
              <a:lnSpc>
                <a:spcPct val="100000"/>
              </a:lnSpc>
              <a:spcBef>
                <a:spcPct val="20000"/>
              </a:spcBef>
              <a:spcAft>
                <a:spcPts val="0"/>
              </a:spcAft>
              <a:buClrTx/>
              <a:buSzTx/>
              <a:buFontTx/>
              <a:buNone/>
              <a:tabLst/>
              <a:defRPr/>
            </a:pPr>
            <a:endParaRPr kumimoji="0" lang="en-US" altLang="en-US" sz="3200" b="1" i="0" u="none" strike="noStrike" kern="1200" cap="none" spc="0" normalizeH="0" baseline="0" noProof="0" dirty="0">
              <a:ln>
                <a:noFill/>
              </a:ln>
              <a:solidFill>
                <a:prstClr val="black"/>
              </a:solidFill>
              <a:effectLst/>
              <a:uLnTx/>
              <a:uFillTx/>
              <a:latin typeface="Calibri"/>
              <a:ea typeface="+mn-ea"/>
              <a:cs typeface="+mn-cs"/>
            </a:endParaRPr>
          </a:p>
        </p:txBody>
      </p:sp>
      <p:sp>
        <p:nvSpPr>
          <p:cNvPr id="6" name="Rectangle 5"/>
          <p:cNvSpPr>
            <a:spLocks noChangeArrowheads="1"/>
          </p:cNvSpPr>
          <p:nvPr/>
        </p:nvSpPr>
        <p:spPr bwMode="auto">
          <a:xfrm>
            <a:off x="3505200" y="3124200"/>
            <a:ext cx="2209800" cy="1371600"/>
          </a:xfrm>
          <a:prstGeom prst="rect">
            <a:avLst/>
          </a:prstGeom>
          <a:solidFill>
            <a:schemeClr val="accent5">
              <a:lumMod val="60000"/>
              <a:lumOff val="40000"/>
            </a:schemeClr>
          </a:solidFill>
          <a:ln w="9525">
            <a:solidFill>
              <a:schemeClr val="tx1"/>
            </a:solidFill>
            <a:miter lim="800000"/>
            <a:headEnd/>
            <a:tailEn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
        <p:nvSpPr>
          <p:cNvPr id="7" name="Text Box 6"/>
          <p:cNvSpPr txBox="1">
            <a:spLocks noChangeArrowheads="1"/>
          </p:cNvSpPr>
          <p:nvPr/>
        </p:nvSpPr>
        <p:spPr bwMode="auto">
          <a:xfrm>
            <a:off x="3657600" y="3321050"/>
            <a:ext cx="1905000"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ctr" defTabSz="914400" rtl="0" eaLnBrk="1" fontAlgn="auto" latinLnBrk="0" hangingPunct="1">
              <a:lnSpc>
                <a:spcPct val="100000"/>
              </a:lnSpc>
              <a:spcBef>
                <a:spcPct val="50000"/>
              </a:spcBef>
              <a:spcAft>
                <a:spcPts val="0"/>
              </a:spcAft>
              <a:buClrTx/>
              <a:buSzTx/>
              <a:buFontTx/>
              <a:buNone/>
              <a:tabLst/>
              <a:defRPr/>
            </a:pPr>
            <a:r>
              <a:rPr kumimoji="0" lang="en-US" altLang="en-US" sz="2800" b="1" i="0" u="none" strike="noStrike" kern="1200" cap="none" spc="0" normalizeH="0" baseline="0" noProof="0" dirty="0">
                <a:ln>
                  <a:noFill/>
                </a:ln>
                <a:solidFill>
                  <a:prstClr val="black"/>
                </a:solidFill>
                <a:effectLst/>
                <a:uLnTx/>
                <a:uFillTx/>
                <a:latin typeface="Calibri"/>
                <a:ea typeface="+mn-ea"/>
                <a:cs typeface="+mn-cs"/>
              </a:rPr>
              <a:t>The Christian</a:t>
            </a:r>
          </a:p>
        </p:txBody>
      </p:sp>
      <p:sp>
        <p:nvSpPr>
          <p:cNvPr id="8" name="Line 7"/>
          <p:cNvSpPr>
            <a:spLocks noChangeShapeType="1"/>
          </p:cNvSpPr>
          <p:nvPr/>
        </p:nvSpPr>
        <p:spPr bwMode="auto">
          <a:xfrm>
            <a:off x="2362200" y="2438400"/>
            <a:ext cx="762000" cy="533400"/>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
        <p:nvSpPr>
          <p:cNvPr id="9" name="Line 8"/>
          <p:cNvSpPr>
            <a:spLocks noChangeShapeType="1"/>
          </p:cNvSpPr>
          <p:nvPr/>
        </p:nvSpPr>
        <p:spPr bwMode="auto">
          <a:xfrm>
            <a:off x="2667000" y="3810000"/>
            <a:ext cx="685800" cy="0"/>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
        <p:nvSpPr>
          <p:cNvPr id="10" name="Line 9"/>
          <p:cNvSpPr>
            <a:spLocks noChangeShapeType="1"/>
          </p:cNvSpPr>
          <p:nvPr/>
        </p:nvSpPr>
        <p:spPr bwMode="auto">
          <a:xfrm flipV="1">
            <a:off x="2209800" y="4724400"/>
            <a:ext cx="914400" cy="457200"/>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
        <p:nvSpPr>
          <p:cNvPr id="11" name="Line 10"/>
          <p:cNvSpPr>
            <a:spLocks noChangeShapeType="1"/>
          </p:cNvSpPr>
          <p:nvPr/>
        </p:nvSpPr>
        <p:spPr bwMode="auto">
          <a:xfrm flipV="1">
            <a:off x="5791200" y="2514600"/>
            <a:ext cx="609600" cy="457200"/>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9787917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a:t>Fellowship With Deity</a:t>
            </a:r>
          </a:p>
        </p:txBody>
      </p:sp>
      <p:sp>
        <p:nvSpPr>
          <p:cNvPr id="4" name="Rectangle 3"/>
          <p:cNvSpPr txBox="1">
            <a:spLocks noChangeArrowheads="1"/>
          </p:cNvSpPr>
          <p:nvPr/>
        </p:nvSpPr>
        <p:spPr>
          <a:xfrm>
            <a:off x="304800" y="1600200"/>
            <a:ext cx="2514600" cy="4525963"/>
          </a:xfrm>
          <a:prstGeom prst="rect">
            <a:avLst/>
          </a:prstGeom>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marR="0" lvl="0" indent="-342900" algn="l" defTabSz="914400" rtl="0" eaLnBrk="1" fontAlgn="auto" latinLnBrk="0" hangingPunct="1">
              <a:lnSpc>
                <a:spcPct val="100000"/>
              </a:lnSpc>
              <a:spcBef>
                <a:spcPct val="20000"/>
              </a:spcBef>
              <a:spcAft>
                <a:spcPts val="0"/>
              </a:spcAft>
              <a:buClrTx/>
              <a:buSzTx/>
              <a:buFontTx/>
              <a:buNone/>
              <a:tabLst/>
              <a:defRPr/>
            </a:pPr>
            <a:r>
              <a:rPr kumimoji="0" lang="en-US" altLang="en-US" sz="3200" b="1" i="0" u="none" strike="noStrike" kern="1200" cap="none" spc="0" normalizeH="0" baseline="0" noProof="0">
                <a:ln>
                  <a:noFill/>
                </a:ln>
                <a:solidFill>
                  <a:prstClr val="black"/>
                </a:solidFill>
                <a:effectLst/>
                <a:uLnTx/>
                <a:uFillTx/>
                <a:latin typeface="Calibri"/>
                <a:ea typeface="+mn-ea"/>
                <a:cs typeface="+mn-cs"/>
              </a:rPr>
              <a:t>Holy Spirit</a:t>
            </a:r>
          </a:p>
          <a:p>
            <a:pPr marL="342900" marR="0" lvl="0" indent="-342900" algn="l" defTabSz="914400" rtl="0" eaLnBrk="1" fontAlgn="auto" latinLnBrk="0" hangingPunct="1">
              <a:lnSpc>
                <a:spcPct val="100000"/>
              </a:lnSpc>
              <a:spcBef>
                <a:spcPct val="20000"/>
              </a:spcBef>
              <a:spcAft>
                <a:spcPts val="0"/>
              </a:spcAft>
              <a:buClrTx/>
              <a:buSzTx/>
              <a:buFontTx/>
              <a:buNone/>
              <a:tabLst/>
              <a:defRPr/>
            </a:pPr>
            <a:r>
              <a:rPr kumimoji="0" lang="en-US" altLang="en-US" sz="3200" b="1" i="0" u="none" strike="noStrike" kern="1200" cap="none" spc="0" normalizeH="0" baseline="0" noProof="0">
                <a:ln>
                  <a:noFill/>
                </a:ln>
                <a:solidFill>
                  <a:prstClr val="black"/>
                </a:solidFill>
                <a:effectLst/>
                <a:uLnTx/>
                <a:uFillTx/>
                <a:latin typeface="Calibri"/>
                <a:ea typeface="+mn-ea"/>
                <a:cs typeface="+mn-cs"/>
              </a:rPr>
              <a:t>Rom. 8:9</a:t>
            </a:r>
          </a:p>
          <a:p>
            <a:pPr marL="342900" marR="0" lvl="0" indent="-342900" algn="l" defTabSz="914400" rtl="0" eaLnBrk="1" fontAlgn="auto" latinLnBrk="0" hangingPunct="1">
              <a:lnSpc>
                <a:spcPct val="100000"/>
              </a:lnSpc>
              <a:spcBef>
                <a:spcPct val="20000"/>
              </a:spcBef>
              <a:spcAft>
                <a:spcPts val="0"/>
              </a:spcAft>
              <a:buClrTx/>
              <a:buSzTx/>
              <a:buFontTx/>
              <a:buNone/>
              <a:tabLst/>
              <a:defRPr/>
            </a:pPr>
            <a:endParaRPr kumimoji="0" lang="en-US" altLang="en-US" sz="3200" b="1" i="0" u="none" strike="noStrike" kern="1200" cap="none" spc="0" normalizeH="0" baseline="0" noProof="0">
              <a:ln>
                <a:noFill/>
              </a:ln>
              <a:solidFill>
                <a:prstClr val="black"/>
              </a:solidFill>
              <a:effectLst/>
              <a:uLnTx/>
              <a:uFillTx/>
              <a:latin typeface="Calibri"/>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Tx/>
              <a:buNone/>
              <a:tabLst/>
              <a:defRPr/>
            </a:pPr>
            <a:r>
              <a:rPr kumimoji="0" lang="en-US" altLang="en-US" sz="3200" b="1" i="0" u="none" strike="noStrike" kern="1200" cap="none" spc="0" normalizeH="0" baseline="0" noProof="0">
                <a:ln>
                  <a:noFill/>
                </a:ln>
                <a:solidFill>
                  <a:prstClr val="black"/>
                </a:solidFill>
                <a:effectLst/>
                <a:uLnTx/>
                <a:uFillTx/>
                <a:latin typeface="Calibri"/>
                <a:ea typeface="+mn-ea"/>
                <a:cs typeface="+mn-cs"/>
              </a:rPr>
              <a:t>The Father</a:t>
            </a:r>
          </a:p>
          <a:p>
            <a:pPr marL="342900" marR="0" lvl="0" indent="-342900" algn="l" defTabSz="914400" rtl="0" eaLnBrk="1" fontAlgn="auto" latinLnBrk="0" hangingPunct="1">
              <a:lnSpc>
                <a:spcPct val="100000"/>
              </a:lnSpc>
              <a:spcBef>
                <a:spcPct val="20000"/>
              </a:spcBef>
              <a:spcAft>
                <a:spcPts val="0"/>
              </a:spcAft>
              <a:buClrTx/>
              <a:buSzTx/>
              <a:buFontTx/>
              <a:buNone/>
              <a:tabLst/>
              <a:defRPr/>
            </a:pPr>
            <a:r>
              <a:rPr kumimoji="0" lang="en-US" altLang="en-US" sz="3200" b="1" i="0" u="none" strike="noStrike" kern="1200" cap="none" spc="0" normalizeH="0" baseline="0" noProof="0">
                <a:ln>
                  <a:noFill/>
                </a:ln>
                <a:solidFill>
                  <a:prstClr val="black"/>
                </a:solidFill>
                <a:effectLst/>
                <a:uLnTx/>
                <a:uFillTx/>
                <a:latin typeface="Calibri"/>
                <a:ea typeface="+mn-ea"/>
                <a:cs typeface="+mn-cs"/>
              </a:rPr>
              <a:t>1 Jn. 4:12-16</a:t>
            </a:r>
          </a:p>
          <a:p>
            <a:pPr marL="342900" marR="0" lvl="0" indent="-342900" algn="l" defTabSz="914400" rtl="0" eaLnBrk="1" fontAlgn="auto" latinLnBrk="0" hangingPunct="1">
              <a:lnSpc>
                <a:spcPct val="100000"/>
              </a:lnSpc>
              <a:spcBef>
                <a:spcPct val="20000"/>
              </a:spcBef>
              <a:spcAft>
                <a:spcPts val="0"/>
              </a:spcAft>
              <a:buClrTx/>
              <a:buSzTx/>
              <a:buFontTx/>
              <a:buNone/>
              <a:tabLst/>
              <a:defRPr/>
            </a:pPr>
            <a:endParaRPr kumimoji="0" lang="en-US" altLang="en-US" sz="3200" b="1" i="0" u="none" strike="noStrike" kern="1200" cap="none" spc="0" normalizeH="0" baseline="0" noProof="0">
              <a:ln>
                <a:noFill/>
              </a:ln>
              <a:solidFill>
                <a:prstClr val="black"/>
              </a:solidFill>
              <a:effectLst/>
              <a:uLnTx/>
              <a:uFillTx/>
              <a:latin typeface="Calibri"/>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Tx/>
              <a:buNone/>
              <a:tabLst/>
              <a:defRPr/>
            </a:pPr>
            <a:r>
              <a:rPr kumimoji="0" lang="en-US" altLang="en-US" sz="3200" b="1" i="0" u="none" strike="noStrike" kern="1200" cap="none" spc="0" normalizeH="0" baseline="0" noProof="0">
                <a:ln>
                  <a:noFill/>
                </a:ln>
                <a:solidFill>
                  <a:prstClr val="black"/>
                </a:solidFill>
                <a:effectLst/>
                <a:uLnTx/>
                <a:uFillTx/>
                <a:latin typeface="Calibri"/>
                <a:ea typeface="+mn-ea"/>
                <a:cs typeface="+mn-cs"/>
              </a:rPr>
              <a:t>The Son</a:t>
            </a:r>
          </a:p>
          <a:p>
            <a:pPr marL="342900" marR="0" lvl="0" indent="-342900" algn="l" defTabSz="914400" rtl="0" eaLnBrk="1" fontAlgn="auto" latinLnBrk="0" hangingPunct="1">
              <a:lnSpc>
                <a:spcPct val="100000"/>
              </a:lnSpc>
              <a:spcBef>
                <a:spcPct val="20000"/>
              </a:spcBef>
              <a:spcAft>
                <a:spcPts val="0"/>
              </a:spcAft>
              <a:buClrTx/>
              <a:buSzTx/>
              <a:buFontTx/>
              <a:buNone/>
              <a:tabLst/>
              <a:defRPr/>
            </a:pPr>
            <a:r>
              <a:rPr kumimoji="0" lang="en-US" altLang="en-US" sz="3200" b="1" i="0" u="none" strike="noStrike" kern="1200" cap="none" spc="0" normalizeH="0" baseline="0" noProof="0">
                <a:ln>
                  <a:noFill/>
                </a:ln>
                <a:solidFill>
                  <a:prstClr val="black"/>
                </a:solidFill>
                <a:effectLst/>
                <a:uLnTx/>
                <a:uFillTx/>
                <a:latin typeface="Calibri"/>
                <a:ea typeface="+mn-ea"/>
                <a:cs typeface="+mn-cs"/>
              </a:rPr>
              <a:t>Eph. 3:17</a:t>
            </a:r>
            <a:endParaRPr kumimoji="0" lang="en-US" altLang="en-US" sz="3200" b="1" i="0" u="none" strike="noStrike" kern="1200" cap="none" spc="0" normalizeH="0" baseline="0" noProof="0" dirty="0">
              <a:ln>
                <a:noFill/>
              </a:ln>
              <a:solidFill>
                <a:prstClr val="black"/>
              </a:solidFill>
              <a:effectLst/>
              <a:uLnTx/>
              <a:uFillTx/>
              <a:latin typeface="Calibri"/>
              <a:ea typeface="+mn-ea"/>
              <a:cs typeface="+mn-cs"/>
            </a:endParaRPr>
          </a:p>
        </p:txBody>
      </p:sp>
      <p:sp>
        <p:nvSpPr>
          <p:cNvPr id="5" name="Rectangle 4"/>
          <p:cNvSpPr txBox="1">
            <a:spLocks noChangeArrowheads="1"/>
          </p:cNvSpPr>
          <p:nvPr/>
        </p:nvSpPr>
        <p:spPr>
          <a:xfrm>
            <a:off x="6629400" y="1600200"/>
            <a:ext cx="2362200" cy="4525963"/>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marR="0" lvl="0" indent="-342900" algn="l" defTabSz="914400" rtl="0" eaLnBrk="1" fontAlgn="auto" latinLnBrk="0" hangingPunct="1">
              <a:lnSpc>
                <a:spcPct val="100000"/>
              </a:lnSpc>
              <a:spcBef>
                <a:spcPct val="20000"/>
              </a:spcBef>
              <a:spcAft>
                <a:spcPts val="0"/>
              </a:spcAft>
              <a:buClrTx/>
              <a:buSzTx/>
              <a:buFontTx/>
              <a:buNone/>
              <a:tabLst/>
              <a:defRPr/>
            </a:pPr>
            <a:r>
              <a:rPr kumimoji="0" lang="en-US" altLang="en-US" sz="3200" b="1" i="0" u="none" strike="noStrike" kern="1200" cap="none" spc="0" normalizeH="0" baseline="0" noProof="0" dirty="0">
                <a:ln>
                  <a:noFill/>
                </a:ln>
                <a:solidFill>
                  <a:prstClr val="black"/>
                </a:solidFill>
                <a:effectLst/>
                <a:uLnTx/>
                <a:uFillTx/>
                <a:latin typeface="Calibri"/>
                <a:ea typeface="+mn-ea"/>
                <a:cs typeface="+mn-cs"/>
              </a:rPr>
              <a:t>Holy Spirit</a:t>
            </a:r>
          </a:p>
          <a:p>
            <a:pPr marL="342900" marR="0" lvl="0" indent="-342900" algn="l" defTabSz="914400" rtl="0" eaLnBrk="1" fontAlgn="auto" latinLnBrk="0" hangingPunct="1">
              <a:lnSpc>
                <a:spcPct val="100000"/>
              </a:lnSpc>
              <a:spcBef>
                <a:spcPct val="20000"/>
              </a:spcBef>
              <a:spcAft>
                <a:spcPts val="0"/>
              </a:spcAft>
              <a:buClrTx/>
              <a:buSzTx/>
              <a:buFontTx/>
              <a:buNone/>
              <a:tabLst/>
              <a:defRPr/>
            </a:pPr>
            <a:r>
              <a:rPr kumimoji="0" lang="en-US" altLang="en-US" sz="3200" b="1" i="0" u="none" strike="noStrike" kern="1200" cap="none" spc="0" normalizeH="0" baseline="0" noProof="0" dirty="0">
                <a:ln>
                  <a:noFill/>
                </a:ln>
                <a:solidFill>
                  <a:prstClr val="black"/>
                </a:solidFill>
                <a:effectLst/>
                <a:uLnTx/>
                <a:uFillTx/>
                <a:latin typeface="Calibri"/>
                <a:ea typeface="+mn-ea"/>
                <a:cs typeface="+mn-cs"/>
              </a:rPr>
              <a:t>Gal. 5:25</a:t>
            </a:r>
          </a:p>
          <a:p>
            <a:pPr marL="342900" marR="0" lvl="0" indent="-342900" algn="l" defTabSz="914400" rtl="0" eaLnBrk="1" fontAlgn="auto" latinLnBrk="0" hangingPunct="1">
              <a:lnSpc>
                <a:spcPct val="100000"/>
              </a:lnSpc>
              <a:spcBef>
                <a:spcPct val="20000"/>
              </a:spcBef>
              <a:spcAft>
                <a:spcPts val="0"/>
              </a:spcAft>
              <a:buClrTx/>
              <a:buSzTx/>
              <a:buFontTx/>
              <a:buNone/>
              <a:tabLst/>
              <a:defRPr/>
            </a:pPr>
            <a:endParaRPr kumimoji="0" lang="en-US" altLang="en-US" sz="3200" b="1" i="0" u="none" strike="noStrike" kern="1200" cap="none" spc="0" normalizeH="0" baseline="0" noProof="0" dirty="0">
              <a:ln>
                <a:noFill/>
              </a:ln>
              <a:solidFill>
                <a:prstClr val="black"/>
              </a:solidFill>
              <a:effectLst/>
              <a:uLnTx/>
              <a:uFillTx/>
              <a:latin typeface="Calibri"/>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Tx/>
              <a:buNone/>
              <a:tabLst/>
              <a:defRPr/>
            </a:pPr>
            <a:r>
              <a:rPr kumimoji="0" lang="en-US" altLang="en-US" sz="3200" b="1" i="0" u="none" strike="noStrike" kern="1200" cap="none" spc="0" normalizeH="0" baseline="0" noProof="0" dirty="0">
                <a:ln>
                  <a:noFill/>
                </a:ln>
                <a:solidFill>
                  <a:prstClr val="black"/>
                </a:solidFill>
                <a:effectLst/>
                <a:uLnTx/>
                <a:uFillTx/>
                <a:latin typeface="Calibri"/>
                <a:ea typeface="+mn-ea"/>
                <a:cs typeface="+mn-cs"/>
              </a:rPr>
              <a:t>The Father</a:t>
            </a:r>
          </a:p>
          <a:p>
            <a:pPr marL="342900" marR="0" lvl="0" indent="-342900" algn="l" defTabSz="914400" rtl="0" eaLnBrk="1" fontAlgn="auto" latinLnBrk="0" hangingPunct="1">
              <a:lnSpc>
                <a:spcPct val="100000"/>
              </a:lnSpc>
              <a:spcBef>
                <a:spcPct val="20000"/>
              </a:spcBef>
              <a:spcAft>
                <a:spcPts val="0"/>
              </a:spcAft>
              <a:buClrTx/>
              <a:buSzTx/>
              <a:buFontTx/>
              <a:buNone/>
              <a:tabLst/>
              <a:defRPr/>
            </a:pPr>
            <a:r>
              <a:rPr kumimoji="0" lang="en-US" altLang="en-US" sz="3200" b="1" i="0" u="none" strike="noStrike" kern="1200" cap="none" spc="0" normalizeH="0" baseline="0" noProof="0" dirty="0">
                <a:ln>
                  <a:noFill/>
                </a:ln>
                <a:solidFill>
                  <a:prstClr val="black"/>
                </a:solidFill>
                <a:effectLst/>
                <a:uLnTx/>
                <a:uFillTx/>
                <a:latin typeface="Calibri"/>
                <a:ea typeface="+mn-ea"/>
                <a:cs typeface="+mn-cs"/>
              </a:rPr>
              <a:t>1 Jn. 4:12-16</a:t>
            </a:r>
          </a:p>
          <a:p>
            <a:pPr marL="342900" marR="0" lvl="0" indent="-342900" algn="l" defTabSz="914400" rtl="0" eaLnBrk="1" fontAlgn="auto" latinLnBrk="0" hangingPunct="1">
              <a:lnSpc>
                <a:spcPct val="100000"/>
              </a:lnSpc>
              <a:spcBef>
                <a:spcPct val="20000"/>
              </a:spcBef>
              <a:spcAft>
                <a:spcPts val="0"/>
              </a:spcAft>
              <a:buClrTx/>
              <a:buSzTx/>
              <a:buFontTx/>
              <a:buNone/>
              <a:tabLst/>
              <a:defRPr/>
            </a:pPr>
            <a:endParaRPr kumimoji="0" lang="en-US" altLang="en-US" sz="3200" b="1" i="0" u="none" strike="noStrike" kern="1200" cap="none" spc="0" normalizeH="0" baseline="0" noProof="0" dirty="0">
              <a:ln>
                <a:noFill/>
              </a:ln>
              <a:solidFill>
                <a:prstClr val="black"/>
              </a:solidFill>
              <a:effectLst/>
              <a:uLnTx/>
              <a:uFillTx/>
              <a:latin typeface="Calibri"/>
              <a:ea typeface="+mn-ea"/>
              <a:cs typeface="+mn-cs"/>
            </a:endParaRPr>
          </a:p>
        </p:txBody>
      </p:sp>
      <p:sp>
        <p:nvSpPr>
          <p:cNvPr id="6" name="Rectangle 5"/>
          <p:cNvSpPr>
            <a:spLocks noChangeArrowheads="1"/>
          </p:cNvSpPr>
          <p:nvPr/>
        </p:nvSpPr>
        <p:spPr bwMode="auto">
          <a:xfrm>
            <a:off x="3505200" y="3124200"/>
            <a:ext cx="2209800" cy="1371600"/>
          </a:xfrm>
          <a:prstGeom prst="rect">
            <a:avLst/>
          </a:prstGeom>
          <a:solidFill>
            <a:schemeClr val="accent5">
              <a:lumMod val="60000"/>
              <a:lumOff val="40000"/>
            </a:schemeClr>
          </a:solidFill>
          <a:ln w="9525">
            <a:solidFill>
              <a:schemeClr val="tx1"/>
            </a:solidFill>
            <a:miter lim="800000"/>
            <a:headEnd/>
            <a:tailEn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
        <p:nvSpPr>
          <p:cNvPr id="7" name="Text Box 6"/>
          <p:cNvSpPr txBox="1">
            <a:spLocks noChangeArrowheads="1"/>
          </p:cNvSpPr>
          <p:nvPr/>
        </p:nvSpPr>
        <p:spPr bwMode="auto">
          <a:xfrm>
            <a:off x="3657600" y="3321050"/>
            <a:ext cx="1905000"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ctr" defTabSz="914400" rtl="0" eaLnBrk="1" fontAlgn="auto" latinLnBrk="0" hangingPunct="1">
              <a:lnSpc>
                <a:spcPct val="100000"/>
              </a:lnSpc>
              <a:spcBef>
                <a:spcPct val="50000"/>
              </a:spcBef>
              <a:spcAft>
                <a:spcPts val="0"/>
              </a:spcAft>
              <a:buClrTx/>
              <a:buSzTx/>
              <a:buFontTx/>
              <a:buNone/>
              <a:tabLst/>
              <a:defRPr/>
            </a:pPr>
            <a:r>
              <a:rPr kumimoji="0" lang="en-US" altLang="en-US" sz="2800" b="1" i="0" u="none" strike="noStrike" kern="1200" cap="none" spc="0" normalizeH="0" baseline="0" noProof="0" dirty="0">
                <a:ln>
                  <a:noFill/>
                </a:ln>
                <a:solidFill>
                  <a:prstClr val="black"/>
                </a:solidFill>
                <a:effectLst/>
                <a:uLnTx/>
                <a:uFillTx/>
                <a:latin typeface="Calibri"/>
                <a:ea typeface="+mn-ea"/>
                <a:cs typeface="+mn-cs"/>
              </a:rPr>
              <a:t>The Christian</a:t>
            </a:r>
          </a:p>
        </p:txBody>
      </p:sp>
      <p:sp>
        <p:nvSpPr>
          <p:cNvPr id="8" name="Line 7"/>
          <p:cNvSpPr>
            <a:spLocks noChangeShapeType="1"/>
          </p:cNvSpPr>
          <p:nvPr/>
        </p:nvSpPr>
        <p:spPr bwMode="auto">
          <a:xfrm>
            <a:off x="2362200" y="2438400"/>
            <a:ext cx="762000" cy="533400"/>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
        <p:nvSpPr>
          <p:cNvPr id="9" name="Line 8"/>
          <p:cNvSpPr>
            <a:spLocks noChangeShapeType="1"/>
          </p:cNvSpPr>
          <p:nvPr/>
        </p:nvSpPr>
        <p:spPr bwMode="auto">
          <a:xfrm>
            <a:off x="2667000" y="3810000"/>
            <a:ext cx="685800" cy="0"/>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
        <p:nvSpPr>
          <p:cNvPr id="10" name="Line 9"/>
          <p:cNvSpPr>
            <a:spLocks noChangeShapeType="1"/>
          </p:cNvSpPr>
          <p:nvPr/>
        </p:nvSpPr>
        <p:spPr bwMode="auto">
          <a:xfrm flipV="1">
            <a:off x="2209800" y="4724400"/>
            <a:ext cx="914400" cy="457200"/>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
        <p:nvSpPr>
          <p:cNvPr id="11" name="Line 10"/>
          <p:cNvSpPr>
            <a:spLocks noChangeShapeType="1"/>
          </p:cNvSpPr>
          <p:nvPr/>
        </p:nvSpPr>
        <p:spPr bwMode="auto">
          <a:xfrm flipV="1">
            <a:off x="5791200" y="2514600"/>
            <a:ext cx="609600" cy="457200"/>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
        <p:nvSpPr>
          <p:cNvPr id="13" name="Line 12"/>
          <p:cNvSpPr>
            <a:spLocks noChangeShapeType="1"/>
          </p:cNvSpPr>
          <p:nvPr/>
        </p:nvSpPr>
        <p:spPr bwMode="auto">
          <a:xfrm>
            <a:off x="5867400" y="3810000"/>
            <a:ext cx="685800" cy="0"/>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5087727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a:t>Fellowship With Deity</a:t>
            </a:r>
          </a:p>
        </p:txBody>
      </p:sp>
      <p:sp>
        <p:nvSpPr>
          <p:cNvPr id="4" name="Rectangle 3"/>
          <p:cNvSpPr txBox="1">
            <a:spLocks noChangeArrowheads="1"/>
          </p:cNvSpPr>
          <p:nvPr/>
        </p:nvSpPr>
        <p:spPr>
          <a:xfrm>
            <a:off x="304800" y="1600200"/>
            <a:ext cx="2514600" cy="4525963"/>
          </a:xfrm>
          <a:prstGeom prst="rect">
            <a:avLst/>
          </a:prstGeom>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marR="0" lvl="0" indent="-342900" algn="l" defTabSz="914400" rtl="0" eaLnBrk="1" fontAlgn="auto" latinLnBrk="0" hangingPunct="1">
              <a:lnSpc>
                <a:spcPct val="100000"/>
              </a:lnSpc>
              <a:spcBef>
                <a:spcPct val="20000"/>
              </a:spcBef>
              <a:spcAft>
                <a:spcPts val="0"/>
              </a:spcAft>
              <a:buClrTx/>
              <a:buSzTx/>
              <a:buFontTx/>
              <a:buNone/>
              <a:tabLst/>
              <a:defRPr/>
            </a:pPr>
            <a:r>
              <a:rPr kumimoji="0" lang="en-US" altLang="en-US" sz="3200" b="1" i="0" u="none" strike="noStrike" kern="1200" cap="none" spc="0" normalizeH="0" baseline="0" noProof="0">
                <a:ln>
                  <a:noFill/>
                </a:ln>
                <a:solidFill>
                  <a:prstClr val="black"/>
                </a:solidFill>
                <a:effectLst/>
                <a:uLnTx/>
                <a:uFillTx/>
                <a:latin typeface="Calibri"/>
                <a:ea typeface="+mn-ea"/>
                <a:cs typeface="+mn-cs"/>
              </a:rPr>
              <a:t>Holy Spirit</a:t>
            </a:r>
          </a:p>
          <a:p>
            <a:pPr marL="342900" marR="0" lvl="0" indent="-342900" algn="l" defTabSz="914400" rtl="0" eaLnBrk="1" fontAlgn="auto" latinLnBrk="0" hangingPunct="1">
              <a:lnSpc>
                <a:spcPct val="100000"/>
              </a:lnSpc>
              <a:spcBef>
                <a:spcPct val="20000"/>
              </a:spcBef>
              <a:spcAft>
                <a:spcPts val="0"/>
              </a:spcAft>
              <a:buClrTx/>
              <a:buSzTx/>
              <a:buFontTx/>
              <a:buNone/>
              <a:tabLst/>
              <a:defRPr/>
            </a:pPr>
            <a:r>
              <a:rPr kumimoji="0" lang="en-US" altLang="en-US" sz="3200" b="1" i="0" u="none" strike="noStrike" kern="1200" cap="none" spc="0" normalizeH="0" baseline="0" noProof="0">
                <a:ln>
                  <a:noFill/>
                </a:ln>
                <a:solidFill>
                  <a:prstClr val="black"/>
                </a:solidFill>
                <a:effectLst/>
                <a:uLnTx/>
                <a:uFillTx/>
                <a:latin typeface="Calibri"/>
                <a:ea typeface="+mn-ea"/>
                <a:cs typeface="+mn-cs"/>
              </a:rPr>
              <a:t>Rom. 8:9</a:t>
            </a:r>
          </a:p>
          <a:p>
            <a:pPr marL="342900" marR="0" lvl="0" indent="-342900" algn="l" defTabSz="914400" rtl="0" eaLnBrk="1" fontAlgn="auto" latinLnBrk="0" hangingPunct="1">
              <a:lnSpc>
                <a:spcPct val="100000"/>
              </a:lnSpc>
              <a:spcBef>
                <a:spcPct val="20000"/>
              </a:spcBef>
              <a:spcAft>
                <a:spcPts val="0"/>
              </a:spcAft>
              <a:buClrTx/>
              <a:buSzTx/>
              <a:buFontTx/>
              <a:buNone/>
              <a:tabLst/>
              <a:defRPr/>
            </a:pPr>
            <a:endParaRPr kumimoji="0" lang="en-US" altLang="en-US" sz="3200" b="1" i="0" u="none" strike="noStrike" kern="1200" cap="none" spc="0" normalizeH="0" baseline="0" noProof="0">
              <a:ln>
                <a:noFill/>
              </a:ln>
              <a:solidFill>
                <a:prstClr val="black"/>
              </a:solidFill>
              <a:effectLst/>
              <a:uLnTx/>
              <a:uFillTx/>
              <a:latin typeface="Calibri"/>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Tx/>
              <a:buNone/>
              <a:tabLst/>
              <a:defRPr/>
            </a:pPr>
            <a:r>
              <a:rPr kumimoji="0" lang="en-US" altLang="en-US" sz="3200" b="1" i="0" u="none" strike="noStrike" kern="1200" cap="none" spc="0" normalizeH="0" baseline="0" noProof="0">
                <a:ln>
                  <a:noFill/>
                </a:ln>
                <a:solidFill>
                  <a:prstClr val="black"/>
                </a:solidFill>
                <a:effectLst/>
                <a:uLnTx/>
                <a:uFillTx/>
                <a:latin typeface="Calibri"/>
                <a:ea typeface="+mn-ea"/>
                <a:cs typeface="+mn-cs"/>
              </a:rPr>
              <a:t>The Father</a:t>
            </a:r>
          </a:p>
          <a:p>
            <a:pPr marL="342900" marR="0" lvl="0" indent="-342900" algn="l" defTabSz="914400" rtl="0" eaLnBrk="1" fontAlgn="auto" latinLnBrk="0" hangingPunct="1">
              <a:lnSpc>
                <a:spcPct val="100000"/>
              </a:lnSpc>
              <a:spcBef>
                <a:spcPct val="20000"/>
              </a:spcBef>
              <a:spcAft>
                <a:spcPts val="0"/>
              </a:spcAft>
              <a:buClrTx/>
              <a:buSzTx/>
              <a:buFontTx/>
              <a:buNone/>
              <a:tabLst/>
              <a:defRPr/>
            </a:pPr>
            <a:r>
              <a:rPr kumimoji="0" lang="en-US" altLang="en-US" sz="3200" b="1" i="0" u="none" strike="noStrike" kern="1200" cap="none" spc="0" normalizeH="0" baseline="0" noProof="0">
                <a:ln>
                  <a:noFill/>
                </a:ln>
                <a:solidFill>
                  <a:prstClr val="black"/>
                </a:solidFill>
                <a:effectLst/>
                <a:uLnTx/>
                <a:uFillTx/>
                <a:latin typeface="Calibri"/>
                <a:ea typeface="+mn-ea"/>
                <a:cs typeface="+mn-cs"/>
              </a:rPr>
              <a:t>1 Jn. 4:12-16</a:t>
            </a:r>
          </a:p>
          <a:p>
            <a:pPr marL="342900" marR="0" lvl="0" indent="-342900" algn="l" defTabSz="914400" rtl="0" eaLnBrk="1" fontAlgn="auto" latinLnBrk="0" hangingPunct="1">
              <a:lnSpc>
                <a:spcPct val="100000"/>
              </a:lnSpc>
              <a:spcBef>
                <a:spcPct val="20000"/>
              </a:spcBef>
              <a:spcAft>
                <a:spcPts val="0"/>
              </a:spcAft>
              <a:buClrTx/>
              <a:buSzTx/>
              <a:buFontTx/>
              <a:buNone/>
              <a:tabLst/>
              <a:defRPr/>
            </a:pPr>
            <a:endParaRPr kumimoji="0" lang="en-US" altLang="en-US" sz="3200" b="1" i="0" u="none" strike="noStrike" kern="1200" cap="none" spc="0" normalizeH="0" baseline="0" noProof="0">
              <a:ln>
                <a:noFill/>
              </a:ln>
              <a:solidFill>
                <a:prstClr val="black"/>
              </a:solidFill>
              <a:effectLst/>
              <a:uLnTx/>
              <a:uFillTx/>
              <a:latin typeface="Calibri"/>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Tx/>
              <a:buNone/>
              <a:tabLst/>
              <a:defRPr/>
            </a:pPr>
            <a:r>
              <a:rPr kumimoji="0" lang="en-US" altLang="en-US" sz="3200" b="1" i="0" u="none" strike="noStrike" kern="1200" cap="none" spc="0" normalizeH="0" baseline="0" noProof="0">
                <a:ln>
                  <a:noFill/>
                </a:ln>
                <a:solidFill>
                  <a:prstClr val="black"/>
                </a:solidFill>
                <a:effectLst/>
                <a:uLnTx/>
                <a:uFillTx/>
                <a:latin typeface="Calibri"/>
                <a:ea typeface="+mn-ea"/>
                <a:cs typeface="+mn-cs"/>
              </a:rPr>
              <a:t>The Son</a:t>
            </a:r>
          </a:p>
          <a:p>
            <a:pPr marL="342900" marR="0" lvl="0" indent="-342900" algn="l" defTabSz="914400" rtl="0" eaLnBrk="1" fontAlgn="auto" latinLnBrk="0" hangingPunct="1">
              <a:lnSpc>
                <a:spcPct val="100000"/>
              </a:lnSpc>
              <a:spcBef>
                <a:spcPct val="20000"/>
              </a:spcBef>
              <a:spcAft>
                <a:spcPts val="0"/>
              </a:spcAft>
              <a:buClrTx/>
              <a:buSzTx/>
              <a:buFontTx/>
              <a:buNone/>
              <a:tabLst/>
              <a:defRPr/>
            </a:pPr>
            <a:r>
              <a:rPr kumimoji="0" lang="en-US" altLang="en-US" sz="3200" b="1" i="0" u="none" strike="noStrike" kern="1200" cap="none" spc="0" normalizeH="0" baseline="0" noProof="0">
                <a:ln>
                  <a:noFill/>
                </a:ln>
                <a:solidFill>
                  <a:prstClr val="black"/>
                </a:solidFill>
                <a:effectLst/>
                <a:uLnTx/>
                <a:uFillTx/>
                <a:latin typeface="Calibri"/>
                <a:ea typeface="+mn-ea"/>
                <a:cs typeface="+mn-cs"/>
              </a:rPr>
              <a:t>Eph. 3:17</a:t>
            </a:r>
            <a:endParaRPr kumimoji="0" lang="en-US" altLang="en-US" sz="3200" b="1" i="0" u="none" strike="noStrike" kern="1200" cap="none" spc="0" normalizeH="0" baseline="0" noProof="0" dirty="0">
              <a:ln>
                <a:noFill/>
              </a:ln>
              <a:solidFill>
                <a:prstClr val="black"/>
              </a:solidFill>
              <a:effectLst/>
              <a:uLnTx/>
              <a:uFillTx/>
              <a:latin typeface="Calibri"/>
              <a:ea typeface="+mn-ea"/>
              <a:cs typeface="+mn-cs"/>
            </a:endParaRPr>
          </a:p>
        </p:txBody>
      </p:sp>
      <p:sp>
        <p:nvSpPr>
          <p:cNvPr id="5" name="Rectangle 4"/>
          <p:cNvSpPr txBox="1">
            <a:spLocks noChangeArrowheads="1"/>
          </p:cNvSpPr>
          <p:nvPr/>
        </p:nvSpPr>
        <p:spPr>
          <a:xfrm>
            <a:off x="6629400" y="1600200"/>
            <a:ext cx="2362200" cy="4525963"/>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marR="0" lvl="0" indent="-342900" algn="l" defTabSz="914400" rtl="0" eaLnBrk="1" fontAlgn="auto" latinLnBrk="0" hangingPunct="1">
              <a:lnSpc>
                <a:spcPct val="100000"/>
              </a:lnSpc>
              <a:spcBef>
                <a:spcPct val="20000"/>
              </a:spcBef>
              <a:spcAft>
                <a:spcPts val="0"/>
              </a:spcAft>
              <a:buClrTx/>
              <a:buSzTx/>
              <a:buFontTx/>
              <a:buNone/>
              <a:tabLst/>
              <a:defRPr/>
            </a:pPr>
            <a:r>
              <a:rPr kumimoji="0" lang="en-US" altLang="en-US" sz="3200" b="1" i="0" u="none" strike="noStrike" kern="1200" cap="none" spc="0" normalizeH="0" baseline="0" noProof="0">
                <a:ln>
                  <a:noFill/>
                </a:ln>
                <a:solidFill>
                  <a:prstClr val="black"/>
                </a:solidFill>
                <a:effectLst/>
                <a:uLnTx/>
                <a:uFillTx/>
                <a:latin typeface="Calibri"/>
                <a:ea typeface="+mn-ea"/>
                <a:cs typeface="+mn-cs"/>
              </a:rPr>
              <a:t>Holy Spirit</a:t>
            </a:r>
          </a:p>
          <a:p>
            <a:pPr marL="342900" marR="0" lvl="0" indent="-342900" algn="l" defTabSz="914400" rtl="0" eaLnBrk="1" fontAlgn="auto" latinLnBrk="0" hangingPunct="1">
              <a:lnSpc>
                <a:spcPct val="100000"/>
              </a:lnSpc>
              <a:spcBef>
                <a:spcPct val="20000"/>
              </a:spcBef>
              <a:spcAft>
                <a:spcPts val="0"/>
              </a:spcAft>
              <a:buClrTx/>
              <a:buSzTx/>
              <a:buFontTx/>
              <a:buNone/>
              <a:tabLst/>
              <a:defRPr/>
            </a:pPr>
            <a:r>
              <a:rPr kumimoji="0" lang="en-US" altLang="en-US" sz="3200" b="1" i="0" u="none" strike="noStrike" kern="1200" cap="none" spc="0" normalizeH="0" baseline="0" noProof="0">
                <a:ln>
                  <a:noFill/>
                </a:ln>
                <a:solidFill>
                  <a:prstClr val="black"/>
                </a:solidFill>
                <a:effectLst/>
                <a:uLnTx/>
                <a:uFillTx/>
                <a:latin typeface="Calibri"/>
                <a:ea typeface="+mn-ea"/>
                <a:cs typeface="+mn-cs"/>
              </a:rPr>
              <a:t>Gal. 5:25</a:t>
            </a:r>
          </a:p>
          <a:p>
            <a:pPr marL="342900" marR="0" lvl="0" indent="-342900" algn="l" defTabSz="914400" rtl="0" eaLnBrk="1" fontAlgn="auto" latinLnBrk="0" hangingPunct="1">
              <a:lnSpc>
                <a:spcPct val="100000"/>
              </a:lnSpc>
              <a:spcBef>
                <a:spcPct val="20000"/>
              </a:spcBef>
              <a:spcAft>
                <a:spcPts val="0"/>
              </a:spcAft>
              <a:buClrTx/>
              <a:buSzTx/>
              <a:buFontTx/>
              <a:buNone/>
              <a:tabLst/>
              <a:defRPr/>
            </a:pPr>
            <a:endParaRPr kumimoji="0" lang="en-US" altLang="en-US" sz="3200" b="1" i="0" u="none" strike="noStrike" kern="1200" cap="none" spc="0" normalizeH="0" baseline="0" noProof="0">
              <a:ln>
                <a:noFill/>
              </a:ln>
              <a:solidFill>
                <a:prstClr val="black"/>
              </a:solidFill>
              <a:effectLst/>
              <a:uLnTx/>
              <a:uFillTx/>
              <a:latin typeface="Calibri"/>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Tx/>
              <a:buNone/>
              <a:tabLst/>
              <a:defRPr/>
            </a:pPr>
            <a:r>
              <a:rPr kumimoji="0" lang="en-US" altLang="en-US" sz="3200" b="1" i="0" u="none" strike="noStrike" kern="1200" cap="none" spc="0" normalizeH="0" baseline="0" noProof="0">
                <a:ln>
                  <a:noFill/>
                </a:ln>
                <a:solidFill>
                  <a:prstClr val="black"/>
                </a:solidFill>
                <a:effectLst/>
                <a:uLnTx/>
                <a:uFillTx/>
                <a:latin typeface="Calibri"/>
                <a:ea typeface="+mn-ea"/>
                <a:cs typeface="+mn-cs"/>
              </a:rPr>
              <a:t>The Father</a:t>
            </a:r>
          </a:p>
          <a:p>
            <a:pPr marL="342900" marR="0" lvl="0" indent="-342900" algn="l" defTabSz="914400" rtl="0" eaLnBrk="1" fontAlgn="auto" latinLnBrk="0" hangingPunct="1">
              <a:lnSpc>
                <a:spcPct val="100000"/>
              </a:lnSpc>
              <a:spcBef>
                <a:spcPct val="20000"/>
              </a:spcBef>
              <a:spcAft>
                <a:spcPts val="0"/>
              </a:spcAft>
              <a:buClrTx/>
              <a:buSzTx/>
              <a:buFontTx/>
              <a:buNone/>
              <a:tabLst/>
              <a:defRPr/>
            </a:pPr>
            <a:r>
              <a:rPr kumimoji="0" lang="en-US" altLang="en-US" sz="3200" b="1" i="0" u="none" strike="noStrike" kern="1200" cap="none" spc="0" normalizeH="0" baseline="0" noProof="0">
                <a:ln>
                  <a:noFill/>
                </a:ln>
                <a:solidFill>
                  <a:prstClr val="black"/>
                </a:solidFill>
                <a:effectLst/>
                <a:uLnTx/>
                <a:uFillTx/>
                <a:latin typeface="Calibri"/>
                <a:ea typeface="+mn-ea"/>
                <a:cs typeface="+mn-cs"/>
              </a:rPr>
              <a:t>1 Jn. 4:12-16</a:t>
            </a:r>
          </a:p>
          <a:p>
            <a:pPr marL="342900" marR="0" lvl="0" indent="-342900" algn="l" defTabSz="914400" rtl="0" eaLnBrk="1" fontAlgn="auto" latinLnBrk="0" hangingPunct="1">
              <a:lnSpc>
                <a:spcPct val="100000"/>
              </a:lnSpc>
              <a:spcBef>
                <a:spcPct val="20000"/>
              </a:spcBef>
              <a:spcAft>
                <a:spcPts val="0"/>
              </a:spcAft>
              <a:buClrTx/>
              <a:buSzTx/>
              <a:buFontTx/>
              <a:buNone/>
              <a:tabLst/>
              <a:defRPr/>
            </a:pPr>
            <a:endParaRPr kumimoji="0" lang="en-US" altLang="en-US" sz="3200" b="1" i="0" u="none" strike="noStrike" kern="1200" cap="none" spc="0" normalizeH="0" baseline="0" noProof="0">
              <a:ln>
                <a:noFill/>
              </a:ln>
              <a:solidFill>
                <a:prstClr val="black"/>
              </a:solidFill>
              <a:effectLst/>
              <a:uLnTx/>
              <a:uFillTx/>
              <a:latin typeface="Calibri"/>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Tx/>
              <a:buNone/>
              <a:tabLst/>
              <a:defRPr/>
            </a:pPr>
            <a:r>
              <a:rPr kumimoji="0" lang="en-US" altLang="en-US" sz="3200" b="1" i="0" u="none" strike="noStrike" kern="1200" cap="none" spc="0" normalizeH="0" baseline="0" noProof="0">
                <a:ln>
                  <a:noFill/>
                </a:ln>
                <a:solidFill>
                  <a:prstClr val="black"/>
                </a:solidFill>
                <a:effectLst/>
                <a:uLnTx/>
                <a:uFillTx/>
                <a:latin typeface="Calibri"/>
                <a:ea typeface="+mn-ea"/>
                <a:cs typeface="+mn-cs"/>
              </a:rPr>
              <a:t>The Son</a:t>
            </a:r>
          </a:p>
          <a:p>
            <a:pPr marL="342900" marR="0" lvl="0" indent="-342900" algn="l" defTabSz="914400" rtl="0" eaLnBrk="1" fontAlgn="auto" latinLnBrk="0" hangingPunct="1">
              <a:lnSpc>
                <a:spcPct val="100000"/>
              </a:lnSpc>
              <a:spcBef>
                <a:spcPct val="20000"/>
              </a:spcBef>
              <a:spcAft>
                <a:spcPts val="0"/>
              </a:spcAft>
              <a:buClrTx/>
              <a:buSzTx/>
              <a:buFontTx/>
              <a:buNone/>
              <a:tabLst/>
              <a:defRPr/>
            </a:pPr>
            <a:r>
              <a:rPr kumimoji="0" lang="en-US" altLang="en-US" sz="3200" b="1" i="0" u="none" strike="noStrike" kern="1200" cap="none" spc="0" normalizeH="0" baseline="0" noProof="0">
                <a:ln>
                  <a:noFill/>
                </a:ln>
                <a:solidFill>
                  <a:prstClr val="black"/>
                </a:solidFill>
                <a:effectLst/>
                <a:uLnTx/>
                <a:uFillTx/>
                <a:latin typeface="Calibri"/>
                <a:ea typeface="+mn-ea"/>
                <a:cs typeface="+mn-cs"/>
              </a:rPr>
              <a:t>John 6:56</a:t>
            </a:r>
            <a:endParaRPr kumimoji="0" lang="en-US" altLang="en-US" sz="3200" b="0" i="0" u="none" strike="noStrike" kern="1200" cap="none" spc="0" normalizeH="0" baseline="0" noProof="0">
              <a:ln>
                <a:noFill/>
              </a:ln>
              <a:solidFill>
                <a:prstClr val="black"/>
              </a:solidFill>
              <a:effectLst/>
              <a:uLnTx/>
              <a:uFillTx/>
              <a:latin typeface="Calibri"/>
              <a:ea typeface="+mn-ea"/>
              <a:cs typeface="+mn-cs"/>
            </a:endParaRPr>
          </a:p>
        </p:txBody>
      </p:sp>
      <p:sp>
        <p:nvSpPr>
          <p:cNvPr id="6" name="Rectangle 5"/>
          <p:cNvSpPr>
            <a:spLocks noChangeArrowheads="1"/>
          </p:cNvSpPr>
          <p:nvPr/>
        </p:nvSpPr>
        <p:spPr bwMode="auto">
          <a:xfrm>
            <a:off x="3505200" y="3124200"/>
            <a:ext cx="2209800" cy="1371600"/>
          </a:xfrm>
          <a:prstGeom prst="rect">
            <a:avLst/>
          </a:prstGeom>
          <a:solidFill>
            <a:schemeClr val="accent5">
              <a:lumMod val="60000"/>
              <a:lumOff val="40000"/>
            </a:schemeClr>
          </a:solidFill>
          <a:ln w="9525">
            <a:solidFill>
              <a:schemeClr val="tx1"/>
            </a:solidFill>
            <a:miter lim="800000"/>
            <a:headEnd/>
            <a:tailEn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
        <p:nvSpPr>
          <p:cNvPr id="7" name="Text Box 6"/>
          <p:cNvSpPr txBox="1">
            <a:spLocks noChangeArrowheads="1"/>
          </p:cNvSpPr>
          <p:nvPr/>
        </p:nvSpPr>
        <p:spPr bwMode="auto">
          <a:xfrm>
            <a:off x="3657600" y="3321050"/>
            <a:ext cx="1905000"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ctr" defTabSz="914400" rtl="0" eaLnBrk="1" fontAlgn="auto" latinLnBrk="0" hangingPunct="1">
              <a:lnSpc>
                <a:spcPct val="100000"/>
              </a:lnSpc>
              <a:spcBef>
                <a:spcPct val="50000"/>
              </a:spcBef>
              <a:spcAft>
                <a:spcPts val="0"/>
              </a:spcAft>
              <a:buClrTx/>
              <a:buSzTx/>
              <a:buFontTx/>
              <a:buNone/>
              <a:tabLst/>
              <a:defRPr/>
            </a:pPr>
            <a:r>
              <a:rPr kumimoji="0" lang="en-US" altLang="en-US" sz="2800" b="1" i="0" u="none" strike="noStrike" kern="1200" cap="none" spc="0" normalizeH="0" baseline="0" noProof="0" dirty="0">
                <a:ln>
                  <a:noFill/>
                </a:ln>
                <a:solidFill>
                  <a:prstClr val="black"/>
                </a:solidFill>
                <a:effectLst/>
                <a:uLnTx/>
                <a:uFillTx/>
                <a:latin typeface="Calibri"/>
                <a:ea typeface="+mn-ea"/>
                <a:cs typeface="+mn-cs"/>
              </a:rPr>
              <a:t>The Christian</a:t>
            </a:r>
          </a:p>
        </p:txBody>
      </p:sp>
      <p:sp>
        <p:nvSpPr>
          <p:cNvPr id="8" name="Line 7"/>
          <p:cNvSpPr>
            <a:spLocks noChangeShapeType="1"/>
          </p:cNvSpPr>
          <p:nvPr/>
        </p:nvSpPr>
        <p:spPr bwMode="auto">
          <a:xfrm>
            <a:off x="2362200" y="2438400"/>
            <a:ext cx="762000" cy="533400"/>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
        <p:nvSpPr>
          <p:cNvPr id="9" name="Line 8"/>
          <p:cNvSpPr>
            <a:spLocks noChangeShapeType="1"/>
          </p:cNvSpPr>
          <p:nvPr/>
        </p:nvSpPr>
        <p:spPr bwMode="auto">
          <a:xfrm>
            <a:off x="2667000" y="3810000"/>
            <a:ext cx="685800" cy="0"/>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
        <p:nvSpPr>
          <p:cNvPr id="10" name="Line 9"/>
          <p:cNvSpPr>
            <a:spLocks noChangeShapeType="1"/>
          </p:cNvSpPr>
          <p:nvPr/>
        </p:nvSpPr>
        <p:spPr bwMode="auto">
          <a:xfrm flipV="1">
            <a:off x="2209800" y="4724400"/>
            <a:ext cx="914400" cy="457200"/>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
        <p:nvSpPr>
          <p:cNvPr id="11" name="Line 10"/>
          <p:cNvSpPr>
            <a:spLocks noChangeShapeType="1"/>
          </p:cNvSpPr>
          <p:nvPr/>
        </p:nvSpPr>
        <p:spPr bwMode="auto">
          <a:xfrm flipV="1">
            <a:off x="5791200" y="2514600"/>
            <a:ext cx="609600" cy="457200"/>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
        <p:nvSpPr>
          <p:cNvPr id="12" name="Line 11"/>
          <p:cNvSpPr>
            <a:spLocks noChangeShapeType="1"/>
          </p:cNvSpPr>
          <p:nvPr/>
        </p:nvSpPr>
        <p:spPr bwMode="auto">
          <a:xfrm>
            <a:off x="5791200" y="4648200"/>
            <a:ext cx="762000" cy="533400"/>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
        <p:nvSpPr>
          <p:cNvPr id="13" name="Line 12"/>
          <p:cNvSpPr>
            <a:spLocks noChangeShapeType="1"/>
          </p:cNvSpPr>
          <p:nvPr/>
        </p:nvSpPr>
        <p:spPr bwMode="auto">
          <a:xfrm>
            <a:off x="5867400" y="3810000"/>
            <a:ext cx="685800" cy="0"/>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9242477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a:t>Fellowship With Deity</a:t>
            </a:r>
          </a:p>
        </p:txBody>
      </p:sp>
      <p:sp>
        <p:nvSpPr>
          <p:cNvPr id="4" name="Rectangle 3"/>
          <p:cNvSpPr txBox="1">
            <a:spLocks noChangeArrowheads="1"/>
          </p:cNvSpPr>
          <p:nvPr/>
        </p:nvSpPr>
        <p:spPr>
          <a:xfrm>
            <a:off x="304800" y="1600200"/>
            <a:ext cx="2514600" cy="4525963"/>
          </a:xfrm>
          <a:prstGeom prst="rect">
            <a:avLst/>
          </a:prstGeom>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marR="0" lvl="0" indent="-342900" algn="l" defTabSz="914400" rtl="0" eaLnBrk="1" fontAlgn="auto" latinLnBrk="0" hangingPunct="1">
              <a:lnSpc>
                <a:spcPct val="100000"/>
              </a:lnSpc>
              <a:spcBef>
                <a:spcPct val="20000"/>
              </a:spcBef>
              <a:spcAft>
                <a:spcPts val="0"/>
              </a:spcAft>
              <a:buClrTx/>
              <a:buSzTx/>
              <a:buFontTx/>
              <a:buNone/>
              <a:tabLst/>
              <a:defRPr/>
            </a:pPr>
            <a:r>
              <a:rPr kumimoji="0" lang="en-US" altLang="en-US" sz="3200" b="1" i="0" u="none" strike="noStrike" kern="1200" cap="none" spc="0" normalizeH="0" baseline="0" noProof="0">
                <a:ln>
                  <a:noFill/>
                </a:ln>
                <a:solidFill>
                  <a:prstClr val="black"/>
                </a:solidFill>
                <a:effectLst/>
                <a:uLnTx/>
                <a:uFillTx/>
                <a:latin typeface="Calibri"/>
                <a:ea typeface="+mn-ea"/>
                <a:cs typeface="+mn-cs"/>
              </a:rPr>
              <a:t>Holy Spirit</a:t>
            </a:r>
          </a:p>
          <a:p>
            <a:pPr marL="342900" marR="0" lvl="0" indent="-342900" algn="l" defTabSz="914400" rtl="0" eaLnBrk="1" fontAlgn="auto" latinLnBrk="0" hangingPunct="1">
              <a:lnSpc>
                <a:spcPct val="100000"/>
              </a:lnSpc>
              <a:spcBef>
                <a:spcPct val="20000"/>
              </a:spcBef>
              <a:spcAft>
                <a:spcPts val="0"/>
              </a:spcAft>
              <a:buClrTx/>
              <a:buSzTx/>
              <a:buFontTx/>
              <a:buNone/>
              <a:tabLst/>
              <a:defRPr/>
            </a:pPr>
            <a:r>
              <a:rPr kumimoji="0" lang="en-US" altLang="en-US" sz="3200" b="1" i="0" u="none" strike="noStrike" kern="1200" cap="none" spc="0" normalizeH="0" baseline="0" noProof="0">
                <a:ln>
                  <a:noFill/>
                </a:ln>
                <a:solidFill>
                  <a:prstClr val="black"/>
                </a:solidFill>
                <a:effectLst/>
                <a:uLnTx/>
                <a:uFillTx/>
                <a:latin typeface="Calibri"/>
                <a:ea typeface="+mn-ea"/>
                <a:cs typeface="+mn-cs"/>
              </a:rPr>
              <a:t>Rom. 8:9</a:t>
            </a:r>
          </a:p>
          <a:p>
            <a:pPr marL="342900" marR="0" lvl="0" indent="-342900" algn="l" defTabSz="914400" rtl="0" eaLnBrk="1" fontAlgn="auto" latinLnBrk="0" hangingPunct="1">
              <a:lnSpc>
                <a:spcPct val="100000"/>
              </a:lnSpc>
              <a:spcBef>
                <a:spcPct val="20000"/>
              </a:spcBef>
              <a:spcAft>
                <a:spcPts val="0"/>
              </a:spcAft>
              <a:buClrTx/>
              <a:buSzTx/>
              <a:buFontTx/>
              <a:buNone/>
              <a:tabLst/>
              <a:defRPr/>
            </a:pPr>
            <a:endParaRPr kumimoji="0" lang="en-US" altLang="en-US" sz="3200" b="1" i="0" u="none" strike="noStrike" kern="1200" cap="none" spc="0" normalizeH="0" baseline="0" noProof="0">
              <a:ln>
                <a:noFill/>
              </a:ln>
              <a:solidFill>
                <a:prstClr val="black"/>
              </a:solidFill>
              <a:effectLst/>
              <a:uLnTx/>
              <a:uFillTx/>
              <a:latin typeface="Calibri"/>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Tx/>
              <a:buNone/>
              <a:tabLst/>
              <a:defRPr/>
            </a:pPr>
            <a:r>
              <a:rPr kumimoji="0" lang="en-US" altLang="en-US" sz="3200" b="1" i="0" u="none" strike="noStrike" kern="1200" cap="none" spc="0" normalizeH="0" baseline="0" noProof="0">
                <a:ln>
                  <a:noFill/>
                </a:ln>
                <a:solidFill>
                  <a:prstClr val="black"/>
                </a:solidFill>
                <a:effectLst/>
                <a:uLnTx/>
                <a:uFillTx/>
                <a:latin typeface="Calibri"/>
                <a:ea typeface="+mn-ea"/>
                <a:cs typeface="+mn-cs"/>
              </a:rPr>
              <a:t>The Father</a:t>
            </a:r>
          </a:p>
          <a:p>
            <a:pPr marL="342900" marR="0" lvl="0" indent="-342900" algn="l" defTabSz="914400" rtl="0" eaLnBrk="1" fontAlgn="auto" latinLnBrk="0" hangingPunct="1">
              <a:lnSpc>
                <a:spcPct val="100000"/>
              </a:lnSpc>
              <a:spcBef>
                <a:spcPct val="20000"/>
              </a:spcBef>
              <a:spcAft>
                <a:spcPts val="0"/>
              </a:spcAft>
              <a:buClrTx/>
              <a:buSzTx/>
              <a:buFontTx/>
              <a:buNone/>
              <a:tabLst/>
              <a:defRPr/>
            </a:pPr>
            <a:r>
              <a:rPr kumimoji="0" lang="en-US" altLang="en-US" sz="3200" b="1" i="0" u="none" strike="noStrike" kern="1200" cap="none" spc="0" normalizeH="0" baseline="0" noProof="0">
                <a:ln>
                  <a:noFill/>
                </a:ln>
                <a:solidFill>
                  <a:prstClr val="black"/>
                </a:solidFill>
                <a:effectLst/>
                <a:uLnTx/>
                <a:uFillTx/>
                <a:latin typeface="Calibri"/>
                <a:ea typeface="+mn-ea"/>
                <a:cs typeface="+mn-cs"/>
              </a:rPr>
              <a:t>1 Jn. 4:12-16</a:t>
            </a:r>
          </a:p>
          <a:p>
            <a:pPr marL="342900" marR="0" lvl="0" indent="-342900" algn="l" defTabSz="914400" rtl="0" eaLnBrk="1" fontAlgn="auto" latinLnBrk="0" hangingPunct="1">
              <a:lnSpc>
                <a:spcPct val="100000"/>
              </a:lnSpc>
              <a:spcBef>
                <a:spcPct val="20000"/>
              </a:spcBef>
              <a:spcAft>
                <a:spcPts val="0"/>
              </a:spcAft>
              <a:buClrTx/>
              <a:buSzTx/>
              <a:buFontTx/>
              <a:buNone/>
              <a:tabLst/>
              <a:defRPr/>
            </a:pPr>
            <a:endParaRPr kumimoji="0" lang="en-US" altLang="en-US" sz="3200" b="1" i="0" u="none" strike="noStrike" kern="1200" cap="none" spc="0" normalizeH="0" baseline="0" noProof="0">
              <a:ln>
                <a:noFill/>
              </a:ln>
              <a:solidFill>
                <a:prstClr val="black"/>
              </a:solidFill>
              <a:effectLst/>
              <a:uLnTx/>
              <a:uFillTx/>
              <a:latin typeface="Calibri"/>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Tx/>
              <a:buNone/>
              <a:tabLst/>
              <a:defRPr/>
            </a:pPr>
            <a:r>
              <a:rPr kumimoji="0" lang="en-US" altLang="en-US" sz="3200" b="1" i="0" u="none" strike="noStrike" kern="1200" cap="none" spc="0" normalizeH="0" baseline="0" noProof="0">
                <a:ln>
                  <a:noFill/>
                </a:ln>
                <a:solidFill>
                  <a:prstClr val="black"/>
                </a:solidFill>
                <a:effectLst/>
                <a:uLnTx/>
                <a:uFillTx/>
                <a:latin typeface="Calibri"/>
                <a:ea typeface="+mn-ea"/>
                <a:cs typeface="+mn-cs"/>
              </a:rPr>
              <a:t>The Son</a:t>
            </a:r>
          </a:p>
          <a:p>
            <a:pPr marL="342900" marR="0" lvl="0" indent="-342900" algn="l" defTabSz="914400" rtl="0" eaLnBrk="1" fontAlgn="auto" latinLnBrk="0" hangingPunct="1">
              <a:lnSpc>
                <a:spcPct val="100000"/>
              </a:lnSpc>
              <a:spcBef>
                <a:spcPct val="20000"/>
              </a:spcBef>
              <a:spcAft>
                <a:spcPts val="0"/>
              </a:spcAft>
              <a:buClrTx/>
              <a:buSzTx/>
              <a:buFontTx/>
              <a:buNone/>
              <a:tabLst/>
              <a:defRPr/>
            </a:pPr>
            <a:r>
              <a:rPr kumimoji="0" lang="en-US" altLang="en-US" sz="3200" b="1" i="0" u="none" strike="noStrike" kern="1200" cap="none" spc="0" normalizeH="0" baseline="0" noProof="0">
                <a:ln>
                  <a:noFill/>
                </a:ln>
                <a:solidFill>
                  <a:prstClr val="black"/>
                </a:solidFill>
                <a:effectLst/>
                <a:uLnTx/>
                <a:uFillTx/>
                <a:latin typeface="Calibri"/>
                <a:ea typeface="+mn-ea"/>
                <a:cs typeface="+mn-cs"/>
              </a:rPr>
              <a:t>Eph. 3:17</a:t>
            </a:r>
            <a:endParaRPr kumimoji="0" lang="en-US" altLang="en-US" sz="3200" b="1" i="0" u="none" strike="noStrike" kern="1200" cap="none" spc="0" normalizeH="0" baseline="0" noProof="0" dirty="0">
              <a:ln>
                <a:noFill/>
              </a:ln>
              <a:solidFill>
                <a:prstClr val="black"/>
              </a:solidFill>
              <a:effectLst/>
              <a:uLnTx/>
              <a:uFillTx/>
              <a:latin typeface="Calibri"/>
              <a:ea typeface="+mn-ea"/>
              <a:cs typeface="+mn-cs"/>
            </a:endParaRPr>
          </a:p>
        </p:txBody>
      </p:sp>
      <p:sp>
        <p:nvSpPr>
          <p:cNvPr id="5" name="Rectangle 4"/>
          <p:cNvSpPr txBox="1">
            <a:spLocks noChangeArrowheads="1"/>
          </p:cNvSpPr>
          <p:nvPr/>
        </p:nvSpPr>
        <p:spPr>
          <a:xfrm>
            <a:off x="6629400" y="1600200"/>
            <a:ext cx="2362200" cy="4525963"/>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marR="0" lvl="0" indent="-342900" algn="l" defTabSz="914400" rtl="0" eaLnBrk="1" fontAlgn="auto" latinLnBrk="0" hangingPunct="1">
              <a:lnSpc>
                <a:spcPct val="100000"/>
              </a:lnSpc>
              <a:spcBef>
                <a:spcPct val="20000"/>
              </a:spcBef>
              <a:spcAft>
                <a:spcPts val="0"/>
              </a:spcAft>
              <a:buClrTx/>
              <a:buSzTx/>
              <a:buFontTx/>
              <a:buNone/>
              <a:tabLst/>
              <a:defRPr/>
            </a:pPr>
            <a:r>
              <a:rPr kumimoji="0" lang="en-US" altLang="en-US" sz="3200" b="1" i="0" u="none" strike="noStrike" kern="1200" cap="none" spc="0" normalizeH="0" baseline="0" noProof="0">
                <a:ln>
                  <a:noFill/>
                </a:ln>
                <a:solidFill>
                  <a:prstClr val="black"/>
                </a:solidFill>
                <a:effectLst/>
                <a:uLnTx/>
                <a:uFillTx/>
                <a:latin typeface="Calibri"/>
                <a:ea typeface="+mn-ea"/>
                <a:cs typeface="+mn-cs"/>
              </a:rPr>
              <a:t>Holy Spirit</a:t>
            </a:r>
          </a:p>
          <a:p>
            <a:pPr marL="342900" marR="0" lvl="0" indent="-342900" algn="l" defTabSz="914400" rtl="0" eaLnBrk="1" fontAlgn="auto" latinLnBrk="0" hangingPunct="1">
              <a:lnSpc>
                <a:spcPct val="100000"/>
              </a:lnSpc>
              <a:spcBef>
                <a:spcPct val="20000"/>
              </a:spcBef>
              <a:spcAft>
                <a:spcPts val="0"/>
              </a:spcAft>
              <a:buClrTx/>
              <a:buSzTx/>
              <a:buFontTx/>
              <a:buNone/>
              <a:tabLst/>
              <a:defRPr/>
            </a:pPr>
            <a:r>
              <a:rPr kumimoji="0" lang="en-US" altLang="en-US" sz="3200" b="1" i="0" u="none" strike="noStrike" kern="1200" cap="none" spc="0" normalizeH="0" baseline="0" noProof="0">
                <a:ln>
                  <a:noFill/>
                </a:ln>
                <a:solidFill>
                  <a:prstClr val="black"/>
                </a:solidFill>
                <a:effectLst/>
                <a:uLnTx/>
                <a:uFillTx/>
                <a:latin typeface="Calibri"/>
                <a:ea typeface="+mn-ea"/>
                <a:cs typeface="+mn-cs"/>
              </a:rPr>
              <a:t>Gal. 5:25</a:t>
            </a:r>
          </a:p>
          <a:p>
            <a:pPr marL="342900" marR="0" lvl="0" indent="-342900" algn="l" defTabSz="914400" rtl="0" eaLnBrk="1" fontAlgn="auto" latinLnBrk="0" hangingPunct="1">
              <a:lnSpc>
                <a:spcPct val="100000"/>
              </a:lnSpc>
              <a:spcBef>
                <a:spcPct val="20000"/>
              </a:spcBef>
              <a:spcAft>
                <a:spcPts val="0"/>
              </a:spcAft>
              <a:buClrTx/>
              <a:buSzTx/>
              <a:buFontTx/>
              <a:buNone/>
              <a:tabLst/>
              <a:defRPr/>
            </a:pPr>
            <a:endParaRPr kumimoji="0" lang="en-US" altLang="en-US" sz="3200" b="1" i="0" u="none" strike="noStrike" kern="1200" cap="none" spc="0" normalizeH="0" baseline="0" noProof="0">
              <a:ln>
                <a:noFill/>
              </a:ln>
              <a:solidFill>
                <a:prstClr val="black"/>
              </a:solidFill>
              <a:effectLst/>
              <a:uLnTx/>
              <a:uFillTx/>
              <a:latin typeface="Calibri"/>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Tx/>
              <a:buNone/>
              <a:tabLst/>
              <a:defRPr/>
            </a:pPr>
            <a:r>
              <a:rPr kumimoji="0" lang="en-US" altLang="en-US" sz="3200" b="1" i="0" u="none" strike="noStrike" kern="1200" cap="none" spc="0" normalizeH="0" baseline="0" noProof="0">
                <a:ln>
                  <a:noFill/>
                </a:ln>
                <a:solidFill>
                  <a:prstClr val="black"/>
                </a:solidFill>
                <a:effectLst/>
                <a:uLnTx/>
                <a:uFillTx/>
                <a:latin typeface="Calibri"/>
                <a:ea typeface="+mn-ea"/>
                <a:cs typeface="+mn-cs"/>
              </a:rPr>
              <a:t>The Father</a:t>
            </a:r>
          </a:p>
          <a:p>
            <a:pPr marL="342900" marR="0" lvl="0" indent="-342900" algn="l" defTabSz="914400" rtl="0" eaLnBrk="1" fontAlgn="auto" latinLnBrk="0" hangingPunct="1">
              <a:lnSpc>
                <a:spcPct val="100000"/>
              </a:lnSpc>
              <a:spcBef>
                <a:spcPct val="20000"/>
              </a:spcBef>
              <a:spcAft>
                <a:spcPts val="0"/>
              </a:spcAft>
              <a:buClrTx/>
              <a:buSzTx/>
              <a:buFontTx/>
              <a:buNone/>
              <a:tabLst/>
              <a:defRPr/>
            </a:pPr>
            <a:r>
              <a:rPr kumimoji="0" lang="en-US" altLang="en-US" sz="3200" b="1" i="0" u="none" strike="noStrike" kern="1200" cap="none" spc="0" normalizeH="0" baseline="0" noProof="0">
                <a:ln>
                  <a:noFill/>
                </a:ln>
                <a:solidFill>
                  <a:prstClr val="black"/>
                </a:solidFill>
                <a:effectLst/>
                <a:uLnTx/>
                <a:uFillTx/>
                <a:latin typeface="Calibri"/>
                <a:ea typeface="+mn-ea"/>
                <a:cs typeface="+mn-cs"/>
              </a:rPr>
              <a:t>1 Jn. 4:12-16</a:t>
            </a:r>
          </a:p>
          <a:p>
            <a:pPr marL="342900" marR="0" lvl="0" indent="-342900" algn="l" defTabSz="914400" rtl="0" eaLnBrk="1" fontAlgn="auto" latinLnBrk="0" hangingPunct="1">
              <a:lnSpc>
                <a:spcPct val="100000"/>
              </a:lnSpc>
              <a:spcBef>
                <a:spcPct val="20000"/>
              </a:spcBef>
              <a:spcAft>
                <a:spcPts val="0"/>
              </a:spcAft>
              <a:buClrTx/>
              <a:buSzTx/>
              <a:buFontTx/>
              <a:buNone/>
              <a:tabLst/>
              <a:defRPr/>
            </a:pPr>
            <a:endParaRPr kumimoji="0" lang="en-US" altLang="en-US" sz="3200" b="1" i="0" u="none" strike="noStrike" kern="1200" cap="none" spc="0" normalizeH="0" baseline="0" noProof="0">
              <a:ln>
                <a:noFill/>
              </a:ln>
              <a:solidFill>
                <a:prstClr val="black"/>
              </a:solidFill>
              <a:effectLst/>
              <a:uLnTx/>
              <a:uFillTx/>
              <a:latin typeface="Calibri"/>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Tx/>
              <a:buNone/>
              <a:tabLst/>
              <a:defRPr/>
            </a:pPr>
            <a:r>
              <a:rPr kumimoji="0" lang="en-US" altLang="en-US" sz="3200" b="1" i="0" u="none" strike="noStrike" kern="1200" cap="none" spc="0" normalizeH="0" baseline="0" noProof="0">
                <a:ln>
                  <a:noFill/>
                </a:ln>
                <a:solidFill>
                  <a:prstClr val="black"/>
                </a:solidFill>
                <a:effectLst/>
                <a:uLnTx/>
                <a:uFillTx/>
                <a:latin typeface="Calibri"/>
                <a:ea typeface="+mn-ea"/>
                <a:cs typeface="+mn-cs"/>
              </a:rPr>
              <a:t>The Son</a:t>
            </a:r>
          </a:p>
          <a:p>
            <a:pPr marL="342900" marR="0" lvl="0" indent="-342900" algn="l" defTabSz="914400" rtl="0" eaLnBrk="1" fontAlgn="auto" latinLnBrk="0" hangingPunct="1">
              <a:lnSpc>
                <a:spcPct val="100000"/>
              </a:lnSpc>
              <a:spcBef>
                <a:spcPct val="20000"/>
              </a:spcBef>
              <a:spcAft>
                <a:spcPts val="0"/>
              </a:spcAft>
              <a:buClrTx/>
              <a:buSzTx/>
              <a:buFontTx/>
              <a:buNone/>
              <a:tabLst/>
              <a:defRPr/>
            </a:pPr>
            <a:r>
              <a:rPr kumimoji="0" lang="en-US" altLang="en-US" sz="3200" b="1" i="0" u="none" strike="noStrike" kern="1200" cap="none" spc="0" normalizeH="0" baseline="0" noProof="0">
                <a:ln>
                  <a:noFill/>
                </a:ln>
                <a:solidFill>
                  <a:prstClr val="black"/>
                </a:solidFill>
                <a:effectLst/>
                <a:uLnTx/>
                <a:uFillTx/>
                <a:latin typeface="Calibri"/>
                <a:ea typeface="+mn-ea"/>
                <a:cs typeface="+mn-cs"/>
              </a:rPr>
              <a:t>John 6:56</a:t>
            </a:r>
            <a:endParaRPr kumimoji="0" lang="en-US" altLang="en-US" sz="3200" b="0" i="0" u="none" strike="noStrike" kern="1200" cap="none" spc="0" normalizeH="0" baseline="0" noProof="0">
              <a:ln>
                <a:noFill/>
              </a:ln>
              <a:solidFill>
                <a:prstClr val="black"/>
              </a:solidFill>
              <a:effectLst/>
              <a:uLnTx/>
              <a:uFillTx/>
              <a:latin typeface="Calibri"/>
              <a:ea typeface="+mn-ea"/>
              <a:cs typeface="+mn-cs"/>
            </a:endParaRPr>
          </a:p>
        </p:txBody>
      </p:sp>
      <p:sp>
        <p:nvSpPr>
          <p:cNvPr id="6" name="Rectangle 5"/>
          <p:cNvSpPr>
            <a:spLocks noChangeArrowheads="1"/>
          </p:cNvSpPr>
          <p:nvPr/>
        </p:nvSpPr>
        <p:spPr bwMode="auto">
          <a:xfrm>
            <a:off x="3505200" y="3124200"/>
            <a:ext cx="2209800" cy="1371600"/>
          </a:xfrm>
          <a:prstGeom prst="rect">
            <a:avLst/>
          </a:prstGeom>
          <a:solidFill>
            <a:schemeClr val="accent5">
              <a:lumMod val="60000"/>
              <a:lumOff val="40000"/>
            </a:schemeClr>
          </a:solidFill>
          <a:ln w="9525">
            <a:solidFill>
              <a:schemeClr val="tx1"/>
            </a:solidFill>
            <a:miter lim="800000"/>
            <a:headEnd/>
            <a:tailEn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
        <p:nvSpPr>
          <p:cNvPr id="7" name="Text Box 6"/>
          <p:cNvSpPr txBox="1">
            <a:spLocks noChangeArrowheads="1"/>
          </p:cNvSpPr>
          <p:nvPr/>
        </p:nvSpPr>
        <p:spPr bwMode="auto">
          <a:xfrm>
            <a:off x="3657600" y="3321050"/>
            <a:ext cx="1905000"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ctr" defTabSz="914400" rtl="0" eaLnBrk="1" fontAlgn="auto" latinLnBrk="0" hangingPunct="1">
              <a:lnSpc>
                <a:spcPct val="100000"/>
              </a:lnSpc>
              <a:spcBef>
                <a:spcPct val="50000"/>
              </a:spcBef>
              <a:spcAft>
                <a:spcPts val="0"/>
              </a:spcAft>
              <a:buClrTx/>
              <a:buSzTx/>
              <a:buFontTx/>
              <a:buNone/>
              <a:tabLst/>
              <a:defRPr/>
            </a:pPr>
            <a:r>
              <a:rPr kumimoji="0" lang="en-US" altLang="en-US" sz="2800" b="1" i="0" u="none" strike="noStrike" kern="1200" cap="none" spc="0" normalizeH="0" baseline="0" noProof="0" dirty="0">
                <a:ln>
                  <a:noFill/>
                </a:ln>
                <a:solidFill>
                  <a:prstClr val="black"/>
                </a:solidFill>
                <a:effectLst/>
                <a:uLnTx/>
                <a:uFillTx/>
                <a:latin typeface="Calibri"/>
                <a:ea typeface="+mn-ea"/>
                <a:cs typeface="+mn-cs"/>
              </a:rPr>
              <a:t>The Christian</a:t>
            </a:r>
          </a:p>
        </p:txBody>
      </p:sp>
      <p:sp>
        <p:nvSpPr>
          <p:cNvPr id="8" name="Line 7"/>
          <p:cNvSpPr>
            <a:spLocks noChangeShapeType="1"/>
          </p:cNvSpPr>
          <p:nvPr/>
        </p:nvSpPr>
        <p:spPr bwMode="auto">
          <a:xfrm>
            <a:off x="2362200" y="2438400"/>
            <a:ext cx="762000" cy="533400"/>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
        <p:nvSpPr>
          <p:cNvPr id="9" name="Line 8"/>
          <p:cNvSpPr>
            <a:spLocks noChangeShapeType="1"/>
          </p:cNvSpPr>
          <p:nvPr/>
        </p:nvSpPr>
        <p:spPr bwMode="auto">
          <a:xfrm>
            <a:off x="2667000" y="3810000"/>
            <a:ext cx="685800" cy="0"/>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
        <p:nvSpPr>
          <p:cNvPr id="10" name="Line 9"/>
          <p:cNvSpPr>
            <a:spLocks noChangeShapeType="1"/>
          </p:cNvSpPr>
          <p:nvPr/>
        </p:nvSpPr>
        <p:spPr bwMode="auto">
          <a:xfrm flipV="1">
            <a:off x="2209800" y="4724400"/>
            <a:ext cx="914400" cy="457200"/>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
        <p:nvSpPr>
          <p:cNvPr id="11" name="Line 10"/>
          <p:cNvSpPr>
            <a:spLocks noChangeShapeType="1"/>
          </p:cNvSpPr>
          <p:nvPr/>
        </p:nvSpPr>
        <p:spPr bwMode="auto">
          <a:xfrm flipV="1">
            <a:off x="5791200" y="2514600"/>
            <a:ext cx="609600" cy="457200"/>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
        <p:nvSpPr>
          <p:cNvPr id="12" name="Line 11"/>
          <p:cNvSpPr>
            <a:spLocks noChangeShapeType="1"/>
          </p:cNvSpPr>
          <p:nvPr/>
        </p:nvSpPr>
        <p:spPr bwMode="auto">
          <a:xfrm>
            <a:off x="5791200" y="4648200"/>
            <a:ext cx="762000" cy="533400"/>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
        <p:nvSpPr>
          <p:cNvPr id="13" name="Line 12"/>
          <p:cNvSpPr>
            <a:spLocks noChangeShapeType="1"/>
          </p:cNvSpPr>
          <p:nvPr/>
        </p:nvSpPr>
        <p:spPr bwMode="auto">
          <a:xfrm>
            <a:off x="5867400" y="3810000"/>
            <a:ext cx="685800" cy="0"/>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
        <p:nvSpPr>
          <p:cNvPr id="3" name="Rectangle 2"/>
          <p:cNvSpPr/>
          <p:nvPr/>
        </p:nvSpPr>
        <p:spPr>
          <a:xfrm>
            <a:off x="1447800" y="4694237"/>
            <a:ext cx="6400800" cy="1706563"/>
          </a:xfrm>
          <a:prstGeom prst="rect">
            <a:avLst/>
          </a:prstGeom>
          <a:solidFill>
            <a:srgbClr val="FF0000"/>
          </a:solidFill>
          <a:ln>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4" name="TextBox 13"/>
          <p:cNvSpPr txBox="1"/>
          <p:nvPr/>
        </p:nvSpPr>
        <p:spPr>
          <a:xfrm>
            <a:off x="1752600" y="4988619"/>
            <a:ext cx="5791200" cy="107721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black"/>
                </a:solidFill>
                <a:effectLst/>
                <a:uLnTx/>
                <a:uFillTx/>
                <a:latin typeface="Calibri"/>
                <a:ea typeface="+mn-ea"/>
                <a:cs typeface="+mn-cs"/>
              </a:rPr>
              <a:t>Expressing Spiritual Fellowship, Not Physical Location</a:t>
            </a:r>
          </a:p>
        </p:txBody>
      </p:sp>
    </p:spTree>
    <p:extLst>
      <p:ext uri="{BB962C8B-B14F-4D97-AF65-F5344CB8AC3E}">
        <p14:creationId xmlns:p14="http://schemas.microsoft.com/office/powerpoint/2010/main" val="401819822"/>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i="1" dirty="0"/>
              <a:t>The Influence of Deity</a:t>
            </a:r>
          </a:p>
        </p:txBody>
      </p:sp>
      <p:sp>
        <p:nvSpPr>
          <p:cNvPr id="3" name="Content Placeholder 2"/>
          <p:cNvSpPr>
            <a:spLocks noGrp="1"/>
          </p:cNvSpPr>
          <p:nvPr>
            <p:ph idx="1"/>
          </p:nvPr>
        </p:nvSpPr>
        <p:spPr/>
        <p:txBody>
          <a:bodyPr>
            <a:normAutofit/>
          </a:bodyPr>
          <a:lstStyle/>
          <a:p>
            <a:r>
              <a:rPr lang="en-US" b="1" dirty="0"/>
              <a:t>Acts 4:13 </a:t>
            </a:r>
            <a:r>
              <a:rPr lang="en-US" dirty="0"/>
              <a:t>- the Jewish leaders realized Peter and John had been with Jesus because they could see His influence upon their lives.</a:t>
            </a:r>
          </a:p>
          <a:p>
            <a:endParaRPr lang="en-US" sz="800" dirty="0"/>
          </a:p>
          <a:p>
            <a:r>
              <a:rPr lang="en-US" b="1" dirty="0"/>
              <a:t>1 Cor. 5:3-5 </a:t>
            </a:r>
            <a:r>
              <a:rPr lang="en-US" dirty="0"/>
              <a:t>- Paul’s spirit would be with the Corinthians if they acted upon the influence of his letter and withdrew from the sinful brother. </a:t>
            </a:r>
          </a:p>
        </p:txBody>
      </p:sp>
    </p:spTree>
    <p:extLst>
      <p:ext uri="{BB962C8B-B14F-4D97-AF65-F5344CB8AC3E}">
        <p14:creationId xmlns:p14="http://schemas.microsoft.com/office/powerpoint/2010/main" val="12698286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a:t>The Holy Spirit and the Word of God</a:t>
            </a:r>
          </a:p>
        </p:txBody>
      </p:sp>
      <p:sp>
        <p:nvSpPr>
          <p:cNvPr id="3" name="Content Placeholder 2"/>
          <p:cNvSpPr>
            <a:spLocks noGrp="1"/>
          </p:cNvSpPr>
          <p:nvPr>
            <p:ph idx="1"/>
          </p:nvPr>
        </p:nvSpPr>
        <p:spPr/>
        <p:txBody>
          <a:bodyPr/>
          <a:lstStyle/>
          <a:p>
            <a:r>
              <a:rPr lang="en-US" b="1" dirty="0"/>
              <a:t>2 Pet. 1:21 </a:t>
            </a:r>
            <a:r>
              <a:rPr lang="en-US" dirty="0"/>
              <a:t>- as we read the Word of God, we are influenced by the Holy Spirit.</a:t>
            </a:r>
          </a:p>
          <a:p>
            <a:endParaRPr lang="en-US" sz="800" b="1" dirty="0"/>
          </a:p>
          <a:p>
            <a:r>
              <a:rPr lang="en-US" b="1" dirty="0"/>
              <a:t>John 14:23 </a:t>
            </a:r>
            <a:r>
              <a:rPr lang="en-US" dirty="0"/>
              <a:t>- as we abide in the Word of God, we maintain our fellowship with deity (including the Holy Spirit). </a:t>
            </a:r>
          </a:p>
        </p:txBody>
      </p:sp>
      <p:pic>
        <p:nvPicPr>
          <p:cNvPr id="4" name="Picture 2" descr="http://paceimmanuel.org/wp-content/uploads/2010/11/open-bible.jpe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81700" y="4800600"/>
            <a:ext cx="2857500" cy="1828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966698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a:t>How Deity Comes To Dwell                          in the Christian</a:t>
            </a:r>
            <a:endParaRPr lang="en-US" dirty="0"/>
          </a:p>
        </p:txBody>
      </p:sp>
      <p:sp>
        <p:nvSpPr>
          <p:cNvPr id="3" name="Content Placeholder 2"/>
          <p:cNvSpPr>
            <a:spLocks noGrp="1"/>
          </p:cNvSpPr>
          <p:nvPr>
            <p:ph idx="1"/>
          </p:nvPr>
        </p:nvSpPr>
        <p:spPr>
          <a:xfrm>
            <a:off x="457200" y="1722437"/>
            <a:ext cx="8229600" cy="4525963"/>
          </a:xfrm>
        </p:spPr>
        <p:txBody>
          <a:bodyPr/>
          <a:lstStyle/>
          <a:p>
            <a:r>
              <a:rPr lang="en-US" b="1" dirty="0"/>
              <a:t>Ephesians 3:17 </a:t>
            </a:r>
            <a:r>
              <a:rPr lang="en-US" dirty="0"/>
              <a:t>- Christ dwells in our heart through faith.</a:t>
            </a:r>
          </a:p>
          <a:p>
            <a:r>
              <a:rPr lang="en-US" b="1" dirty="0"/>
              <a:t>Galatians 3:2-5 </a:t>
            </a:r>
            <a:r>
              <a:rPr lang="en-US" dirty="0"/>
              <a:t>- we receive the Holy Spirit by the hearing of faith.</a:t>
            </a:r>
          </a:p>
          <a:p>
            <a:r>
              <a:rPr lang="en-US" b="1" dirty="0"/>
              <a:t>Romans 10:17 </a:t>
            </a:r>
            <a:r>
              <a:rPr lang="en-US" dirty="0"/>
              <a:t>- faith comes by hearing the Word of God. </a:t>
            </a:r>
          </a:p>
        </p:txBody>
      </p:sp>
      <p:pic>
        <p:nvPicPr>
          <p:cNvPr id="4" name="Picture 2" descr="http://paceimmanuel.org/wp-content/uploads/2010/11/open-bible.jpe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81700" y="4800600"/>
            <a:ext cx="2857500" cy="1828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006753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a:t>The Holy Spirit and the Word of God</a:t>
            </a:r>
          </a:p>
        </p:txBody>
      </p:sp>
      <p:sp>
        <p:nvSpPr>
          <p:cNvPr id="4" name="Content Placeholder 3"/>
          <p:cNvSpPr>
            <a:spLocks noGrp="1"/>
          </p:cNvSpPr>
          <p:nvPr>
            <p:ph sz="half" idx="1"/>
          </p:nvPr>
        </p:nvSpPr>
        <p:spPr>
          <a:xfrm>
            <a:off x="457200" y="1600200"/>
            <a:ext cx="3810000" cy="4525963"/>
          </a:xfrm>
        </p:spPr>
        <p:txBody>
          <a:bodyPr>
            <a:normAutofit/>
          </a:bodyPr>
          <a:lstStyle/>
          <a:p>
            <a:endParaRPr lang="en-US" dirty="0"/>
          </a:p>
        </p:txBody>
      </p:sp>
      <p:sp>
        <p:nvSpPr>
          <p:cNvPr id="5" name="Content Placeholder 4"/>
          <p:cNvSpPr>
            <a:spLocks noGrp="1"/>
          </p:cNvSpPr>
          <p:nvPr>
            <p:ph sz="half" idx="2"/>
          </p:nvPr>
        </p:nvSpPr>
        <p:spPr>
          <a:xfrm>
            <a:off x="4876800" y="1600200"/>
            <a:ext cx="3810000" cy="4525963"/>
          </a:xfrm>
        </p:spPr>
        <p:txBody>
          <a:bodyPr>
            <a:normAutofit/>
          </a:bodyPr>
          <a:lstStyle/>
          <a:p>
            <a:pPr marL="0" indent="0">
              <a:buNone/>
            </a:pPr>
            <a:endParaRPr lang="en-US" dirty="0"/>
          </a:p>
        </p:txBody>
      </p:sp>
    </p:spTree>
    <p:extLst>
      <p:ext uri="{BB962C8B-B14F-4D97-AF65-F5344CB8AC3E}">
        <p14:creationId xmlns:p14="http://schemas.microsoft.com/office/powerpoint/2010/main" val="33493850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1026" name="Picture 2" descr="http://jubileechurchlondon.org/wp-content/uploads/2012/07/The-Holy-Spirit2.jpg?65aa6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93" y="609600"/>
            <a:ext cx="9155493" cy="51530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42741305"/>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a:t>The Holy Spirit and the Word of God</a:t>
            </a:r>
          </a:p>
        </p:txBody>
      </p:sp>
      <p:sp>
        <p:nvSpPr>
          <p:cNvPr id="4" name="Content Placeholder 3"/>
          <p:cNvSpPr>
            <a:spLocks noGrp="1"/>
          </p:cNvSpPr>
          <p:nvPr>
            <p:ph sz="half" idx="1"/>
          </p:nvPr>
        </p:nvSpPr>
        <p:spPr>
          <a:xfrm>
            <a:off x="457200" y="1600200"/>
            <a:ext cx="3810000" cy="4525963"/>
          </a:xfrm>
        </p:spPr>
        <p:txBody>
          <a:bodyPr>
            <a:normAutofit/>
          </a:bodyPr>
          <a:lstStyle/>
          <a:p>
            <a:pPr marL="0" indent="0">
              <a:buNone/>
            </a:pPr>
            <a:r>
              <a:rPr lang="en-US" dirty="0"/>
              <a:t>“And do not be drunk with wine, in which is dissipation; but be filled with the Spirit, speaking to one another in psalms and hymns and spiritual songs, singing and making melody in your heart to the Lord.”</a:t>
            </a:r>
          </a:p>
          <a:p>
            <a:pPr marL="0" indent="0" algn="r">
              <a:buNone/>
            </a:pPr>
            <a:r>
              <a:rPr lang="en-US" dirty="0"/>
              <a:t>Ephesians 5:18-19</a:t>
            </a:r>
          </a:p>
          <a:p>
            <a:endParaRPr lang="en-US" dirty="0"/>
          </a:p>
        </p:txBody>
      </p:sp>
      <p:sp>
        <p:nvSpPr>
          <p:cNvPr id="5" name="Content Placeholder 4"/>
          <p:cNvSpPr>
            <a:spLocks noGrp="1"/>
          </p:cNvSpPr>
          <p:nvPr>
            <p:ph sz="half" idx="2"/>
          </p:nvPr>
        </p:nvSpPr>
        <p:spPr>
          <a:xfrm>
            <a:off x="4876800" y="1600200"/>
            <a:ext cx="3810000" cy="4525963"/>
          </a:xfrm>
        </p:spPr>
        <p:txBody>
          <a:bodyPr>
            <a:normAutofit/>
          </a:bodyPr>
          <a:lstStyle/>
          <a:p>
            <a:pPr marL="0" indent="0">
              <a:buNone/>
            </a:pPr>
            <a:endParaRPr lang="en-US" dirty="0"/>
          </a:p>
        </p:txBody>
      </p:sp>
    </p:spTree>
    <p:extLst>
      <p:ext uri="{BB962C8B-B14F-4D97-AF65-F5344CB8AC3E}">
        <p14:creationId xmlns:p14="http://schemas.microsoft.com/office/powerpoint/2010/main" val="38971036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a:t>The Holy Spirit and the Word of God</a:t>
            </a:r>
          </a:p>
        </p:txBody>
      </p:sp>
      <p:sp>
        <p:nvSpPr>
          <p:cNvPr id="4" name="Content Placeholder 3"/>
          <p:cNvSpPr>
            <a:spLocks noGrp="1"/>
          </p:cNvSpPr>
          <p:nvPr>
            <p:ph sz="half" idx="1"/>
          </p:nvPr>
        </p:nvSpPr>
        <p:spPr>
          <a:xfrm>
            <a:off x="457200" y="1600200"/>
            <a:ext cx="3810000" cy="4525963"/>
          </a:xfrm>
        </p:spPr>
        <p:txBody>
          <a:bodyPr>
            <a:normAutofit/>
          </a:bodyPr>
          <a:lstStyle/>
          <a:p>
            <a:pPr marL="0" indent="0">
              <a:buNone/>
            </a:pPr>
            <a:r>
              <a:rPr lang="en-US" dirty="0"/>
              <a:t>“And do not be drunk with wine, in which is dissipation; but be filled with the Spirit, speaking to one another in psalms and hymns and spiritual songs, singing and making melody in your heart to the Lord.”</a:t>
            </a:r>
          </a:p>
          <a:p>
            <a:pPr marL="0" indent="0" algn="r">
              <a:buNone/>
            </a:pPr>
            <a:r>
              <a:rPr lang="en-US" dirty="0"/>
              <a:t>Ephesians 5:18-19</a:t>
            </a:r>
          </a:p>
          <a:p>
            <a:endParaRPr lang="en-US" dirty="0"/>
          </a:p>
        </p:txBody>
      </p:sp>
      <p:sp>
        <p:nvSpPr>
          <p:cNvPr id="5" name="Content Placeholder 4"/>
          <p:cNvSpPr>
            <a:spLocks noGrp="1"/>
          </p:cNvSpPr>
          <p:nvPr>
            <p:ph sz="half" idx="2"/>
          </p:nvPr>
        </p:nvSpPr>
        <p:spPr>
          <a:xfrm>
            <a:off x="4876800" y="1600200"/>
            <a:ext cx="3810000" cy="4525963"/>
          </a:xfrm>
        </p:spPr>
        <p:txBody>
          <a:bodyPr>
            <a:normAutofit/>
          </a:bodyPr>
          <a:lstStyle/>
          <a:p>
            <a:pPr marL="0" indent="0">
              <a:buNone/>
            </a:pPr>
            <a:r>
              <a:rPr lang="en-US" dirty="0"/>
              <a:t>“Let the word of Christ dwell in you richly in all wisdom, teaching and admonishing one another in psalms and hymns and spiritual songs, singing with grace in your hearts to the Lord.”</a:t>
            </a:r>
          </a:p>
          <a:p>
            <a:pPr marL="0" indent="0" algn="r">
              <a:buNone/>
            </a:pPr>
            <a:r>
              <a:rPr lang="en-US" dirty="0"/>
              <a:t>Colossians 3:16</a:t>
            </a:r>
          </a:p>
        </p:txBody>
      </p:sp>
    </p:spTree>
    <p:extLst>
      <p:ext uri="{BB962C8B-B14F-4D97-AF65-F5344CB8AC3E}">
        <p14:creationId xmlns:p14="http://schemas.microsoft.com/office/powerpoint/2010/main" val="32725330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a:t>The Holy Spirit and the Word of God</a:t>
            </a:r>
          </a:p>
        </p:txBody>
      </p:sp>
      <p:sp>
        <p:nvSpPr>
          <p:cNvPr id="4" name="Content Placeholder 3"/>
          <p:cNvSpPr>
            <a:spLocks noGrp="1"/>
          </p:cNvSpPr>
          <p:nvPr>
            <p:ph sz="half" idx="1"/>
          </p:nvPr>
        </p:nvSpPr>
        <p:spPr>
          <a:xfrm>
            <a:off x="457200" y="1600200"/>
            <a:ext cx="3810000" cy="4525963"/>
          </a:xfrm>
        </p:spPr>
        <p:txBody>
          <a:bodyPr>
            <a:normAutofit/>
          </a:bodyPr>
          <a:lstStyle/>
          <a:p>
            <a:pPr marL="0" indent="0">
              <a:buNone/>
            </a:pPr>
            <a:r>
              <a:rPr lang="en-US" dirty="0"/>
              <a:t>“And do not be drunk with wine, in which is dissipation; but </a:t>
            </a:r>
            <a:r>
              <a:rPr lang="en-US" u="sng" dirty="0">
                <a:solidFill>
                  <a:srgbClr val="FF0000"/>
                </a:solidFill>
              </a:rPr>
              <a:t>be filled with the Spirit</a:t>
            </a:r>
            <a:r>
              <a:rPr lang="en-US" dirty="0"/>
              <a:t>, speaking to one another in psalms and hymns and spiritual songs, singing and making melody in your heart to the Lord.”</a:t>
            </a:r>
          </a:p>
          <a:p>
            <a:pPr marL="0" indent="0" algn="r">
              <a:buNone/>
            </a:pPr>
            <a:r>
              <a:rPr lang="en-US" dirty="0"/>
              <a:t>Ephesians 5:18-19</a:t>
            </a:r>
          </a:p>
          <a:p>
            <a:endParaRPr lang="en-US" dirty="0"/>
          </a:p>
        </p:txBody>
      </p:sp>
      <p:sp>
        <p:nvSpPr>
          <p:cNvPr id="5" name="Content Placeholder 4"/>
          <p:cNvSpPr>
            <a:spLocks noGrp="1"/>
          </p:cNvSpPr>
          <p:nvPr>
            <p:ph sz="half" idx="2"/>
          </p:nvPr>
        </p:nvSpPr>
        <p:spPr>
          <a:xfrm>
            <a:off x="4876800" y="1600200"/>
            <a:ext cx="3810000" cy="4525963"/>
          </a:xfrm>
        </p:spPr>
        <p:txBody>
          <a:bodyPr>
            <a:normAutofit/>
          </a:bodyPr>
          <a:lstStyle/>
          <a:p>
            <a:pPr marL="0" indent="0">
              <a:buNone/>
            </a:pPr>
            <a:r>
              <a:rPr lang="en-US" dirty="0"/>
              <a:t>“Let the word of Christ dwell in you richly in all wisdom, teaching and admonishing one another in psalms and hymns and spiritual songs, singing with grace in your hearts to the Lord.”</a:t>
            </a:r>
          </a:p>
          <a:p>
            <a:pPr marL="0" indent="0" algn="r">
              <a:buNone/>
            </a:pPr>
            <a:r>
              <a:rPr lang="en-US" dirty="0"/>
              <a:t>Colossians 3:16</a:t>
            </a:r>
          </a:p>
        </p:txBody>
      </p:sp>
    </p:spTree>
    <p:extLst>
      <p:ext uri="{BB962C8B-B14F-4D97-AF65-F5344CB8AC3E}">
        <p14:creationId xmlns:p14="http://schemas.microsoft.com/office/powerpoint/2010/main" val="15803462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a:t>The Holy Spirit and the Word of God</a:t>
            </a:r>
          </a:p>
        </p:txBody>
      </p:sp>
      <p:sp>
        <p:nvSpPr>
          <p:cNvPr id="4" name="Content Placeholder 3"/>
          <p:cNvSpPr>
            <a:spLocks noGrp="1"/>
          </p:cNvSpPr>
          <p:nvPr>
            <p:ph sz="half" idx="1"/>
          </p:nvPr>
        </p:nvSpPr>
        <p:spPr>
          <a:xfrm>
            <a:off x="457200" y="1600200"/>
            <a:ext cx="3810000" cy="4525963"/>
          </a:xfrm>
        </p:spPr>
        <p:txBody>
          <a:bodyPr>
            <a:normAutofit/>
          </a:bodyPr>
          <a:lstStyle/>
          <a:p>
            <a:pPr marL="0" indent="0">
              <a:buNone/>
            </a:pPr>
            <a:r>
              <a:rPr lang="en-US" dirty="0"/>
              <a:t>“And do not be drunk with wine, in which is dissipation; but </a:t>
            </a:r>
            <a:r>
              <a:rPr lang="en-US" u="sng" dirty="0">
                <a:solidFill>
                  <a:srgbClr val="FF0000"/>
                </a:solidFill>
              </a:rPr>
              <a:t>be filled with the Spirit</a:t>
            </a:r>
            <a:r>
              <a:rPr lang="en-US" dirty="0"/>
              <a:t>, speaking to one another in psalms and hymns and spiritual songs, singing and making melody in your heart to the Lord.”</a:t>
            </a:r>
          </a:p>
          <a:p>
            <a:pPr marL="0" indent="0" algn="r">
              <a:buNone/>
            </a:pPr>
            <a:r>
              <a:rPr lang="en-US" dirty="0"/>
              <a:t>Ephesians 5:18-19</a:t>
            </a:r>
          </a:p>
          <a:p>
            <a:endParaRPr lang="en-US" dirty="0"/>
          </a:p>
        </p:txBody>
      </p:sp>
      <p:sp>
        <p:nvSpPr>
          <p:cNvPr id="5" name="Content Placeholder 4"/>
          <p:cNvSpPr>
            <a:spLocks noGrp="1"/>
          </p:cNvSpPr>
          <p:nvPr>
            <p:ph sz="half" idx="2"/>
          </p:nvPr>
        </p:nvSpPr>
        <p:spPr>
          <a:xfrm>
            <a:off x="4876800" y="1600200"/>
            <a:ext cx="3810000" cy="4525963"/>
          </a:xfrm>
        </p:spPr>
        <p:txBody>
          <a:bodyPr>
            <a:normAutofit/>
          </a:bodyPr>
          <a:lstStyle/>
          <a:p>
            <a:pPr marL="0" indent="0">
              <a:buNone/>
            </a:pPr>
            <a:r>
              <a:rPr lang="en-US" dirty="0"/>
              <a:t>“</a:t>
            </a:r>
            <a:r>
              <a:rPr lang="en-US" u="sng" dirty="0">
                <a:solidFill>
                  <a:srgbClr val="FF0000"/>
                </a:solidFill>
              </a:rPr>
              <a:t>Let the word of Christ dwell in you richly</a:t>
            </a:r>
            <a:r>
              <a:rPr lang="en-US" dirty="0">
                <a:solidFill>
                  <a:srgbClr val="FF0000"/>
                </a:solidFill>
              </a:rPr>
              <a:t> </a:t>
            </a:r>
            <a:r>
              <a:rPr lang="en-US" dirty="0"/>
              <a:t>in all wisdom, teaching and admonishing one another in psalms and hymns and spiritual songs, singing with grace in your hearts to the Lord.”</a:t>
            </a:r>
          </a:p>
          <a:p>
            <a:pPr marL="0" indent="0" algn="r">
              <a:buNone/>
            </a:pPr>
            <a:r>
              <a:rPr lang="en-US" dirty="0"/>
              <a:t>Colossians 3:16</a:t>
            </a:r>
          </a:p>
        </p:txBody>
      </p:sp>
    </p:spTree>
    <p:extLst>
      <p:ext uri="{BB962C8B-B14F-4D97-AF65-F5344CB8AC3E}">
        <p14:creationId xmlns:p14="http://schemas.microsoft.com/office/powerpoint/2010/main" val="36779214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4" name="Content Placeholder 3"/>
          <p:cNvSpPr>
            <a:spLocks noGrp="1"/>
          </p:cNvSpPr>
          <p:nvPr>
            <p:ph sz="half" idx="1"/>
          </p:nvPr>
        </p:nvSpPr>
        <p:spPr>
          <a:xfrm>
            <a:off x="457200" y="381000"/>
            <a:ext cx="7772400" cy="6019800"/>
          </a:xfrm>
        </p:spPr>
        <p:txBody>
          <a:bodyPr>
            <a:normAutofit/>
          </a:bodyPr>
          <a:lstStyle/>
          <a:p>
            <a:pPr marL="0" indent="0">
              <a:buNone/>
            </a:pPr>
            <a:r>
              <a:rPr lang="en-US" b="1" u="sng" dirty="0"/>
              <a:t>Action</a:t>
            </a:r>
            <a:r>
              <a:rPr lang="en-US" dirty="0"/>
              <a:t>		</a:t>
            </a:r>
            <a:r>
              <a:rPr lang="en-US" b="1" u="sng" dirty="0"/>
              <a:t>Holy Spirit</a:t>
            </a:r>
            <a:r>
              <a:rPr lang="en-US" dirty="0"/>
              <a:t>		</a:t>
            </a:r>
            <a:r>
              <a:rPr lang="en-US" b="1" u="sng" dirty="0"/>
              <a:t>Word of God</a:t>
            </a:r>
            <a:endParaRPr lang="en-US" dirty="0"/>
          </a:p>
          <a:p>
            <a:pPr marL="0" indent="0">
              <a:buNone/>
            </a:pPr>
            <a:endParaRPr lang="en-US" sz="2000" dirty="0"/>
          </a:p>
          <a:p>
            <a:pPr marL="0" indent="0">
              <a:buNone/>
            </a:pPr>
            <a:r>
              <a:rPr lang="en-US" dirty="0"/>
              <a:t>Witnesses		Rom. 8:16 		John 5:39</a:t>
            </a:r>
          </a:p>
          <a:p>
            <a:pPr marL="0" indent="0">
              <a:buNone/>
            </a:pPr>
            <a:r>
              <a:rPr lang="en-US" dirty="0"/>
              <a:t>Teach, instruct	John 14:26		2 Tim. 3:15-17</a:t>
            </a:r>
          </a:p>
          <a:p>
            <a:pPr marL="0" indent="0">
              <a:buNone/>
            </a:pPr>
            <a:r>
              <a:rPr lang="en-US" dirty="0"/>
              <a:t>Convict		John 16:8		Titus 1:9</a:t>
            </a:r>
          </a:p>
          <a:p>
            <a:pPr marL="0" indent="0">
              <a:buNone/>
            </a:pPr>
            <a:r>
              <a:rPr lang="en-US" dirty="0"/>
              <a:t>Give birth		John 3:5, 8		1 Pet. 1:23</a:t>
            </a:r>
          </a:p>
          <a:p>
            <a:pPr marL="0" indent="0">
              <a:buNone/>
            </a:pPr>
            <a:r>
              <a:rPr lang="en-US" dirty="0"/>
              <a:t>Save man		Titus 3:5		James 1:21</a:t>
            </a:r>
          </a:p>
          <a:p>
            <a:pPr marL="0" indent="0">
              <a:buNone/>
            </a:pPr>
            <a:r>
              <a:rPr lang="en-US" dirty="0"/>
              <a:t>Sanctify man	Rom. 15:16		John 17:17</a:t>
            </a:r>
          </a:p>
          <a:p>
            <a:pPr marL="0" indent="0">
              <a:buNone/>
            </a:pPr>
            <a:r>
              <a:rPr lang="en-US" dirty="0"/>
              <a:t>Cleanse man	1 Cor. 6:11		John 15:3</a:t>
            </a:r>
          </a:p>
          <a:p>
            <a:pPr marL="0" indent="0">
              <a:buNone/>
            </a:pPr>
            <a:r>
              <a:rPr lang="en-US" dirty="0"/>
              <a:t>Justify man		1 Cor. 6:11		Gal. 2:16 </a:t>
            </a:r>
          </a:p>
          <a:p>
            <a:pPr marL="0" indent="0">
              <a:buNone/>
            </a:pPr>
            <a:r>
              <a:rPr lang="en-US" dirty="0"/>
              <a:t>Dwells in man	Rom. 8:9		Col. 3:16</a:t>
            </a:r>
          </a:p>
          <a:p>
            <a:pPr marL="0" indent="0">
              <a:buNone/>
            </a:pPr>
            <a:endParaRPr lang="en-US" dirty="0"/>
          </a:p>
        </p:txBody>
      </p:sp>
    </p:spTree>
    <p:extLst>
      <p:ext uri="{BB962C8B-B14F-4D97-AF65-F5344CB8AC3E}">
        <p14:creationId xmlns:p14="http://schemas.microsoft.com/office/powerpoint/2010/main" val="10876837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4" name="Content Placeholder 3"/>
          <p:cNvSpPr>
            <a:spLocks noGrp="1"/>
          </p:cNvSpPr>
          <p:nvPr>
            <p:ph sz="half" idx="1"/>
          </p:nvPr>
        </p:nvSpPr>
        <p:spPr>
          <a:xfrm>
            <a:off x="457200" y="381000"/>
            <a:ext cx="7772400" cy="6019800"/>
          </a:xfrm>
        </p:spPr>
        <p:txBody>
          <a:bodyPr>
            <a:normAutofit/>
          </a:bodyPr>
          <a:lstStyle/>
          <a:p>
            <a:pPr marL="0" indent="0">
              <a:buNone/>
            </a:pPr>
            <a:r>
              <a:rPr lang="en-US" b="1" u="sng" dirty="0"/>
              <a:t>Action</a:t>
            </a:r>
            <a:r>
              <a:rPr lang="en-US" dirty="0"/>
              <a:t>		</a:t>
            </a:r>
            <a:r>
              <a:rPr lang="en-US" b="1" u="sng" dirty="0"/>
              <a:t>Holy Spirit</a:t>
            </a:r>
            <a:r>
              <a:rPr lang="en-US" dirty="0"/>
              <a:t>		</a:t>
            </a:r>
            <a:r>
              <a:rPr lang="en-US" b="1" u="sng" dirty="0"/>
              <a:t>Word of God</a:t>
            </a:r>
            <a:endParaRPr lang="en-US" dirty="0"/>
          </a:p>
          <a:p>
            <a:pPr marL="0" indent="0">
              <a:buNone/>
            </a:pPr>
            <a:endParaRPr lang="en-US" sz="2000" dirty="0"/>
          </a:p>
          <a:p>
            <a:pPr marL="0" indent="0">
              <a:buNone/>
            </a:pPr>
            <a:r>
              <a:rPr lang="en-US" dirty="0"/>
              <a:t>Comfort		Acts 9:31		Rom. 15:4</a:t>
            </a:r>
          </a:p>
          <a:p>
            <a:pPr marL="0" indent="0">
              <a:buNone/>
            </a:pPr>
            <a:r>
              <a:rPr lang="en-US" dirty="0"/>
              <a:t>Leads, guides	Rom. 8:14		Ps. 119:105</a:t>
            </a:r>
          </a:p>
          <a:p>
            <a:pPr marL="0" indent="0">
              <a:buNone/>
            </a:pPr>
            <a:r>
              <a:rPr lang="en-US" dirty="0"/>
              <a:t>Has power		Rom. 15:13		Rom. 1:16</a:t>
            </a:r>
          </a:p>
          <a:p>
            <a:pPr marL="0" indent="0">
              <a:buNone/>
            </a:pPr>
            <a:r>
              <a:rPr lang="en-US" dirty="0"/>
              <a:t>Gives hope		Rom. 15:13		Rom. 15:4</a:t>
            </a:r>
          </a:p>
          <a:p>
            <a:pPr marL="0" indent="0">
              <a:buNone/>
            </a:pPr>
            <a:r>
              <a:rPr lang="en-US" dirty="0"/>
              <a:t>Truth			John 14:17		John 17:17</a:t>
            </a:r>
          </a:p>
          <a:p>
            <a:pPr marL="0" indent="0">
              <a:buNone/>
            </a:pPr>
            <a:r>
              <a:rPr lang="en-US" dirty="0"/>
              <a:t>Gives life		John 6:63		John 6:68</a:t>
            </a:r>
          </a:p>
          <a:p>
            <a:pPr marL="0" indent="0">
              <a:buNone/>
            </a:pPr>
            <a:r>
              <a:rPr lang="en-US" dirty="0"/>
              <a:t>Give liberty		2 Cor. 3:17		John 8:32</a:t>
            </a:r>
          </a:p>
          <a:p>
            <a:pPr marL="0" indent="0">
              <a:buNone/>
            </a:pPr>
            <a:r>
              <a:rPr lang="en-US" dirty="0"/>
              <a:t>Calls			Rev. 22:17		2 Thess. 2:14</a:t>
            </a:r>
          </a:p>
          <a:p>
            <a:pPr marL="0" indent="0">
              <a:buNone/>
            </a:pPr>
            <a:r>
              <a:rPr lang="en-US" dirty="0"/>
              <a:t>Bears fruit		Gal. 5:22-23		Luke 8:11, 15</a:t>
            </a:r>
          </a:p>
          <a:p>
            <a:pPr marL="0" indent="0">
              <a:buNone/>
            </a:pPr>
            <a:r>
              <a:rPr lang="en-US" dirty="0"/>
              <a:t>Walk in		Gal. 5:16, 25		2 John 6</a:t>
            </a:r>
          </a:p>
          <a:p>
            <a:pPr marL="0" indent="0">
              <a:buNone/>
            </a:pPr>
            <a:endParaRPr lang="en-US" dirty="0"/>
          </a:p>
        </p:txBody>
      </p:sp>
    </p:spTree>
    <p:extLst>
      <p:ext uri="{BB962C8B-B14F-4D97-AF65-F5344CB8AC3E}">
        <p14:creationId xmlns:p14="http://schemas.microsoft.com/office/powerpoint/2010/main" val="32248356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477962"/>
          </a:xfrm>
        </p:spPr>
        <p:txBody>
          <a:bodyPr>
            <a:noAutofit/>
          </a:bodyPr>
          <a:lstStyle/>
          <a:p>
            <a:r>
              <a:rPr lang="en-US" b="1" i="1" dirty="0">
                <a:solidFill>
                  <a:schemeClr val="bg1"/>
                </a:solidFill>
              </a:rPr>
              <a:t>Consequences of the Literal, Personal Indwelling Position</a:t>
            </a:r>
            <a:endParaRPr lang="en-US" i="1" dirty="0">
              <a:solidFill>
                <a:schemeClr val="bg1"/>
              </a:solidFill>
            </a:endParaRPr>
          </a:p>
        </p:txBody>
      </p:sp>
      <p:sp>
        <p:nvSpPr>
          <p:cNvPr id="3" name="Content Placeholder 2"/>
          <p:cNvSpPr>
            <a:spLocks noGrp="1"/>
          </p:cNvSpPr>
          <p:nvPr>
            <p:ph idx="1"/>
          </p:nvPr>
        </p:nvSpPr>
        <p:spPr>
          <a:xfrm>
            <a:off x="457200" y="2362200"/>
            <a:ext cx="8229600" cy="3763963"/>
          </a:xfrm>
        </p:spPr>
        <p:txBody>
          <a:bodyPr/>
          <a:lstStyle/>
          <a:p>
            <a:r>
              <a:rPr lang="en-US" b="1" dirty="0">
                <a:solidFill>
                  <a:schemeClr val="bg1"/>
                </a:solidFill>
              </a:rPr>
              <a:t>The Written Word Becomes Insufficient</a:t>
            </a:r>
          </a:p>
          <a:p>
            <a:r>
              <a:rPr lang="en-US" b="1" dirty="0">
                <a:solidFill>
                  <a:schemeClr val="bg1"/>
                </a:solidFill>
              </a:rPr>
              <a:t>Dangerous Step Towards Emotionalism and Charismatic Movement</a:t>
            </a:r>
          </a:p>
          <a:p>
            <a:r>
              <a:rPr lang="en-US" b="1" dirty="0">
                <a:solidFill>
                  <a:schemeClr val="bg1"/>
                </a:solidFill>
              </a:rPr>
              <a:t>The Age of Miracles Has Not Ended</a:t>
            </a:r>
          </a:p>
          <a:p>
            <a:r>
              <a:rPr lang="en-US" b="1" dirty="0">
                <a:solidFill>
                  <a:schemeClr val="bg1"/>
                </a:solidFill>
              </a:rPr>
              <a:t>We Are Emmanuel (Matt. 1:23; Col. 2:9)</a:t>
            </a:r>
          </a:p>
        </p:txBody>
      </p:sp>
    </p:spTree>
    <p:extLst>
      <p:ext uri="{BB962C8B-B14F-4D97-AF65-F5344CB8AC3E}">
        <p14:creationId xmlns:p14="http://schemas.microsoft.com/office/powerpoint/2010/main" val="3375696984"/>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578266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0" y="762000"/>
            <a:ext cx="7772400" cy="2305050"/>
          </a:xfrm>
        </p:spPr>
        <p:txBody>
          <a:bodyPr>
            <a:noAutofit/>
          </a:bodyPr>
          <a:lstStyle/>
          <a:p>
            <a:r>
              <a:rPr lang="en-US" sz="6000" b="1" dirty="0">
                <a:ln w="10541" cmpd="sng">
                  <a:solidFill>
                    <a:schemeClr val="tx1"/>
                  </a:solidFill>
                  <a:prstDash val="solid"/>
                </a:ln>
                <a:solidFill>
                  <a:srgbClr val="0070C0"/>
                </a:solidFill>
              </a:rPr>
              <a:t>The Indwelling of the Holy Spirit</a:t>
            </a:r>
            <a:endParaRPr lang="en-US" sz="6000" dirty="0"/>
          </a:p>
        </p:txBody>
      </p:sp>
      <p:sp>
        <p:nvSpPr>
          <p:cNvPr id="3" name="Content Placeholder 2"/>
          <p:cNvSpPr>
            <a:spLocks noGrp="1"/>
          </p:cNvSpPr>
          <p:nvPr>
            <p:ph type="subTitle" idx="1"/>
          </p:nvPr>
        </p:nvSpPr>
        <p:spPr>
          <a:xfrm>
            <a:off x="1371600" y="3505200"/>
            <a:ext cx="6400800" cy="2743200"/>
          </a:xfrm>
        </p:spPr>
        <p:txBody>
          <a:bodyPr>
            <a:noAutofit/>
          </a:bodyPr>
          <a:lstStyle/>
          <a:p>
            <a:r>
              <a:rPr lang="en-US" sz="2800" dirty="0">
                <a:ln w="10541" cmpd="sng">
                  <a:noFill/>
                  <a:prstDash val="solid"/>
                </a:ln>
                <a:solidFill>
                  <a:schemeClr val="tx1"/>
                </a:solidFill>
              </a:rPr>
              <a:t>“</a:t>
            </a:r>
            <a:r>
              <a:rPr lang="en-US" sz="2800" dirty="0">
                <a:solidFill>
                  <a:schemeClr val="tx1"/>
                </a:solidFill>
              </a:rPr>
              <a:t>Or do you not know that your body is   the temple of the Holy Spirit who is in you, whom you have from God,                               and you are not your own?</a:t>
            </a:r>
            <a:r>
              <a:rPr lang="en-US" sz="2800" dirty="0">
                <a:ln w="10541" cmpd="sng">
                  <a:noFill/>
                  <a:prstDash val="solid"/>
                </a:ln>
                <a:solidFill>
                  <a:schemeClr val="tx1"/>
                </a:solidFill>
              </a:rPr>
              <a:t>”</a:t>
            </a:r>
          </a:p>
          <a:p>
            <a:endParaRPr lang="en-US" sz="800" dirty="0">
              <a:ln w="10541" cmpd="sng">
                <a:noFill/>
                <a:prstDash val="solid"/>
              </a:ln>
              <a:solidFill>
                <a:schemeClr val="tx1"/>
              </a:solidFill>
            </a:endParaRPr>
          </a:p>
          <a:p>
            <a:r>
              <a:rPr lang="en-US" sz="2800" dirty="0">
                <a:ln w="10541" cmpd="sng">
                  <a:noFill/>
                  <a:prstDash val="solid"/>
                </a:ln>
                <a:solidFill>
                  <a:schemeClr val="tx1"/>
                </a:solidFill>
              </a:rPr>
              <a:t>1 Corinthians 6:19</a:t>
            </a:r>
          </a:p>
        </p:txBody>
      </p:sp>
    </p:spTree>
    <p:extLst>
      <p:ext uri="{BB962C8B-B14F-4D97-AF65-F5344CB8AC3E}">
        <p14:creationId xmlns:p14="http://schemas.microsoft.com/office/powerpoint/2010/main" val="20465530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a:t>The Holy Spirit Dwells in the Christian</a:t>
            </a:r>
          </a:p>
        </p:txBody>
      </p:sp>
      <p:sp>
        <p:nvSpPr>
          <p:cNvPr id="3" name="Content Placeholder 2"/>
          <p:cNvSpPr>
            <a:spLocks noGrp="1"/>
          </p:cNvSpPr>
          <p:nvPr>
            <p:ph idx="1"/>
          </p:nvPr>
        </p:nvSpPr>
        <p:spPr/>
        <p:txBody>
          <a:bodyPr>
            <a:normAutofit lnSpcReduction="10000"/>
          </a:bodyPr>
          <a:lstStyle/>
          <a:p>
            <a:pPr marL="0" indent="0">
              <a:buNone/>
            </a:pPr>
            <a:r>
              <a:rPr lang="en-US" dirty="0"/>
              <a:t>“But you are not in the flesh but in the Spirit, if indeed the Spirit of God dwells in you. Now if anyone does not have the Spirit of Christ, he is not His.”</a:t>
            </a:r>
          </a:p>
          <a:p>
            <a:pPr marL="0" indent="0">
              <a:buNone/>
            </a:pPr>
            <a:r>
              <a:rPr lang="en-US" dirty="0"/>
              <a:t>“But if the Spirit of Him who raised Jesus from the dead dwells in you, He who raised Christ from the dead will also give life to your mortal bodies through His Spirit who dwells in you.” </a:t>
            </a:r>
          </a:p>
          <a:p>
            <a:pPr marL="0" indent="0" algn="r">
              <a:buNone/>
            </a:pPr>
            <a:r>
              <a:rPr lang="en-US" dirty="0"/>
              <a:t>Romans 8:9, 11</a:t>
            </a:r>
          </a:p>
          <a:p>
            <a:pPr marL="0" indent="0">
              <a:buNone/>
            </a:pPr>
            <a:endParaRPr lang="en-US" dirty="0"/>
          </a:p>
        </p:txBody>
      </p:sp>
    </p:spTree>
    <p:extLst>
      <p:ext uri="{BB962C8B-B14F-4D97-AF65-F5344CB8AC3E}">
        <p14:creationId xmlns:p14="http://schemas.microsoft.com/office/powerpoint/2010/main" val="3695394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a:t>The Holy Spirit Dwells in the Christian</a:t>
            </a:r>
          </a:p>
        </p:txBody>
      </p:sp>
      <p:sp>
        <p:nvSpPr>
          <p:cNvPr id="3" name="Content Placeholder 2"/>
          <p:cNvSpPr>
            <a:spLocks noGrp="1"/>
          </p:cNvSpPr>
          <p:nvPr>
            <p:ph idx="1"/>
          </p:nvPr>
        </p:nvSpPr>
        <p:spPr/>
        <p:txBody>
          <a:bodyPr>
            <a:normAutofit/>
          </a:bodyPr>
          <a:lstStyle/>
          <a:p>
            <a:pPr marL="0" indent="0">
              <a:buNone/>
            </a:pPr>
            <a:r>
              <a:rPr lang="en-US" dirty="0"/>
              <a:t>“Or do you not know that your body is the temple of the Holy Spirit who is in you, whom you have from God, and you are not your own?” </a:t>
            </a:r>
          </a:p>
          <a:p>
            <a:pPr marL="0" indent="0" algn="r">
              <a:buNone/>
            </a:pPr>
            <a:endParaRPr lang="en-US" sz="800" dirty="0"/>
          </a:p>
          <a:p>
            <a:pPr marL="0" indent="0" algn="r">
              <a:buNone/>
            </a:pPr>
            <a:r>
              <a:rPr lang="en-US" dirty="0"/>
              <a:t>1 Corinthians 6:19</a:t>
            </a:r>
          </a:p>
        </p:txBody>
      </p:sp>
    </p:spTree>
    <p:extLst>
      <p:ext uri="{BB962C8B-B14F-4D97-AF65-F5344CB8AC3E}">
        <p14:creationId xmlns:p14="http://schemas.microsoft.com/office/powerpoint/2010/main" val="26066410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a:t>The Holy Spirit Dwells in the Christian</a:t>
            </a:r>
          </a:p>
        </p:txBody>
      </p:sp>
      <p:sp>
        <p:nvSpPr>
          <p:cNvPr id="3" name="Content Placeholder 2"/>
          <p:cNvSpPr>
            <a:spLocks noGrp="1"/>
          </p:cNvSpPr>
          <p:nvPr>
            <p:ph idx="1"/>
          </p:nvPr>
        </p:nvSpPr>
        <p:spPr/>
        <p:txBody>
          <a:bodyPr>
            <a:normAutofit/>
          </a:bodyPr>
          <a:lstStyle/>
          <a:p>
            <a:pPr marL="0" indent="0">
              <a:buNone/>
            </a:pPr>
            <a:r>
              <a:rPr lang="en-US" dirty="0"/>
              <a:t>“That good thing which was committed to you, keep by the Holy Spirit who dwells in us.” </a:t>
            </a:r>
          </a:p>
          <a:p>
            <a:pPr marL="0" indent="0" algn="r">
              <a:buNone/>
            </a:pPr>
            <a:endParaRPr lang="en-US" sz="800" dirty="0"/>
          </a:p>
          <a:p>
            <a:pPr marL="0" indent="0" algn="r">
              <a:buNone/>
            </a:pPr>
            <a:r>
              <a:rPr lang="en-US" dirty="0"/>
              <a:t>2 Timothy 1:14</a:t>
            </a:r>
          </a:p>
          <a:p>
            <a:pPr marL="0" indent="0" algn="r">
              <a:buNone/>
            </a:pPr>
            <a:endParaRPr lang="en-US" dirty="0"/>
          </a:p>
          <a:p>
            <a:pPr marL="0" indent="0">
              <a:buNone/>
            </a:pPr>
            <a:r>
              <a:rPr lang="en-US" dirty="0"/>
              <a:t>“Or do you think that the Scripture says in vain, ‘The Spirit who dwells in us yearns jealously’?” </a:t>
            </a:r>
          </a:p>
          <a:p>
            <a:pPr marL="0" indent="0" algn="r">
              <a:buNone/>
            </a:pPr>
            <a:endParaRPr lang="en-US" sz="800" dirty="0"/>
          </a:p>
          <a:p>
            <a:pPr marL="0" indent="0" algn="r">
              <a:buNone/>
            </a:pPr>
            <a:r>
              <a:rPr lang="en-US" dirty="0"/>
              <a:t>James 5:4</a:t>
            </a:r>
          </a:p>
          <a:p>
            <a:pPr marL="0" indent="0" algn="r">
              <a:buNone/>
            </a:pPr>
            <a:endParaRPr lang="en-US" dirty="0"/>
          </a:p>
        </p:txBody>
      </p:sp>
    </p:spTree>
    <p:extLst>
      <p:ext uri="{BB962C8B-B14F-4D97-AF65-F5344CB8AC3E}">
        <p14:creationId xmlns:p14="http://schemas.microsoft.com/office/powerpoint/2010/main" val="2055016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a:t>The Holy Spirit Dwells in the Christian</a:t>
            </a:r>
          </a:p>
        </p:txBody>
      </p:sp>
      <p:sp>
        <p:nvSpPr>
          <p:cNvPr id="4" name="Content Placeholder 3"/>
          <p:cNvSpPr>
            <a:spLocks noGrp="1"/>
          </p:cNvSpPr>
          <p:nvPr>
            <p:ph sz="half" idx="1"/>
          </p:nvPr>
        </p:nvSpPr>
        <p:spPr/>
        <p:txBody>
          <a:bodyPr>
            <a:normAutofit/>
          </a:bodyPr>
          <a:lstStyle/>
          <a:p>
            <a:r>
              <a:rPr lang="en-US" sz="3200" dirty="0"/>
              <a:t>Romans 8:9, 11</a:t>
            </a:r>
          </a:p>
          <a:p>
            <a:r>
              <a:rPr lang="en-US" sz="3200" dirty="0"/>
              <a:t>1 Corinthians 6:19</a:t>
            </a:r>
          </a:p>
          <a:p>
            <a:r>
              <a:rPr lang="en-US" sz="3200" dirty="0"/>
              <a:t>2 Timothy 1:14</a:t>
            </a:r>
          </a:p>
          <a:p>
            <a:r>
              <a:rPr lang="en-US" sz="3200" dirty="0"/>
              <a:t>James 5:4</a:t>
            </a:r>
          </a:p>
        </p:txBody>
      </p:sp>
      <p:sp>
        <p:nvSpPr>
          <p:cNvPr id="5" name="Content Placeholder 4"/>
          <p:cNvSpPr>
            <a:spLocks noGrp="1"/>
          </p:cNvSpPr>
          <p:nvPr>
            <p:ph sz="half" idx="2"/>
          </p:nvPr>
        </p:nvSpPr>
        <p:spPr/>
        <p:txBody>
          <a:bodyPr>
            <a:normAutofit/>
          </a:bodyPr>
          <a:lstStyle/>
          <a:p>
            <a:r>
              <a:rPr lang="en-US" sz="3200" b="1" dirty="0">
                <a:solidFill>
                  <a:srgbClr val="0070C0"/>
                </a:solidFill>
              </a:rPr>
              <a:t>All these verses say the Holy Spirit dwells in us, but not one of them tells us how.</a:t>
            </a:r>
          </a:p>
          <a:p>
            <a:r>
              <a:rPr lang="en-US" sz="3200" b="1" dirty="0">
                <a:solidFill>
                  <a:srgbClr val="0070C0"/>
                </a:solidFill>
              </a:rPr>
              <a:t>These are not proof texts for a personal, literal indwelling. </a:t>
            </a:r>
          </a:p>
        </p:txBody>
      </p:sp>
    </p:spTree>
    <p:extLst>
      <p:ext uri="{BB962C8B-B14F-4D97-AF65-F5344CB8AC3E}">
        <p14:creationId xmlns:p14="http://schemas.microsoft.com/office/powerpoint/2010/main" val="1537919554"/>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a:t>Fellowship With Deity</a:t>
            </a:r>
          </a:p>
        </p:txBody>
      </p:sp>
      <p:sp>
        <p:nvSpPr>
          <p:cNvPr id="4" name="Rectangle 3"/>
          <p:cNvSpPr txBox="1">
            <a:spLocks noChangeArrowheads="1"/>
          </p:cNvSpPr>
          <p:nvPr/>
        </p:nvSpPr>
        <p:spPr>
          <a:xfrm>
            <a:off x="304800" y="1600200"/>
            <a:ext cx="2514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marR="0" lvl="0" indent="-342900" algn="l" defTabSz="914400" rtl="0" eaLnBrk="1" fontAlgn="auto" latinLnBrk="0" hangingPunct="1">
              <a:lnSpc>
                <a:spcPct val="100000"/>
              </a:lnSpc>
              <a:spcBef>
                <a:spcPct val="20000"/>
              </a:spcBef>
              <a:spcAft>
                <a:spcPts val="0"/>
              </a:spcAft>
              <a:buClrTx/>
              <a:buSzTx/>
              <a:buFontTx/>
              <a:buNone/>
              <a:tabLst/>
              <a:defRPr/>
            </a:pPr>
            <a:endParaRPr kumimoji="0" lang="en-US" altLang="en-US" sz="3200" b="1" i="0" u="none" strike="noStrike" kern="1200" cap="none" spc="0" normalizeH="0" baseline="0" noProof="0" dirty="0">
              <a:ln>
                <a:noFill/>
              </a:ln>
              <a:solidFill>
                <a:prstClr val="black"/>
              </a:solidFill>
              <a:effectLst/>
              <a:uLnTx/>
              <a:uFillTx/>
              <a:latin typeface="Calibri"/>
              <a:ea typeface="+mn-ea"/>
              <a:cs typeface="+mn-cs"/>
            </a:endParaRPr>
          </a:p>
        </p:txBody>
      </p:sp>
      <p:sp>
        <p:nvSpPr>
          <p:cNvPr id="5" name="Rectangle 4"/>
          <p:cNvSpPr txBox="1">
            <a:spLocks noChangeArrowheads="1"/>
          </p:cNvSpPr>
          <p:nvPr/>
        </p:nvSpPr>
        <p:spPr>
          <a:xfrm>
            <a:off x="6629400" y="1600200"/>
            <a:ext cx="2362200" cy="4525963"/>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marR="0" lvl="0" indent="-342900" algn="l" defTabSz="914400" rtl="0" eaLnBrk="1" fontAlgn="auto" latinLnBrk="0" hangingPunct="1">
              <a:lnSpc>
                <a:spcPct val="100000"/>
              </a:lnSpc>
              <a:spcBef>
                <a:spcPct val="20000"/>
              </a:spcBef>
              <a:spcAft>
                <a:spcPts val="0"/>
              </a:spcAft>
              <a:buClrTx/>
              <a:buSzTx/>
              <a:buFontTx/>
              <a:buNone/>
              <a:tabLst/>
              <a:defRPr/>
            </a:pPr>
            <a:endParaRPr kumimoji="0" lang="en-US" altLang="en-US" sz="3200" b="0" i="0" u="none" strike="noStrike" kern="1200" cap="none" spc="0" normalizeH="0" baseline="0" noProof="0" dirty="0">
              <a:ln>
                <a:noFill/>
              </a:ln>
              <a:solidFill>
                <a:prstClr val="black"/>
              </a:solidFill>
              <a:effectLst/>
              <a:uLnTx/>
              <a:uFillTx/>
              <a:latin typeface="Calibri"/>
              <a:ea typeface="+mn-ea"/>
              <a:cs typeface="+mn-cs"/>
            </a:endParaRPr>
          </a:p>
        </p:txBody>
      </p:sp>
      <p:sp>
        <p:nvSpPr>
          <p:cNvPr id="6" name="Rectangle 5"/>
          <p:cNvSpPr>
            <a:spLocks noChangeArrowheads="1"/>
          </p:cNvSpPr>
          <p:nvPr/>
        </p:nvSpPr>
        <p:spPr bwMode="auto">
          <a:xfrm>
            <a:off x="3505200" y="3124200"/>
            <a:ext cx="2209800" cy="1371600"/>
          </a:xfrm>
          <a:prstGeom prst="rect">
            <a:avLst/>
          </a:prstGeom>
          <a:solidFill>
            <a:schemeClr val="accent5">
              <a:lumMod val="60000"/>
              <a:lumOff val="40000"/>
            </a:schemeClr>
          </a:solidFill>
          <a:ln w="9525">
            <a:solidFill>
              <a:schemeClr val="tx1"/>
            </a:solidFill>
            <a:miter lim="800000"/>
            <a:headEnd/>
            <a:tailEn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
        <p:nvSpPr>
          <p:cNvPr id="7" name="Text Box 6"/>
          <p:cNvSpPr txBox="1">
            <a:spLocks noChangeArrowheads="1"/>
          </p:cNvSpPr>
          <p:nvPr/>
        </p:nvSpPr>
        <p:spPr bwMode="auto">
          <a:xfrm>
            <a:off x="3657600" y="3321050"/>
            <a:ext cx="1905000"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ctr" defTabSz="914400" rtl="0" eaLnBrk="1" fontAlgn="auto" latinLnBrk="0" hangingPunct="1">
              <a:lnSpc>
                <a:spcPct val="100000"/>
              </a:lnSpc>
              <a:spcBef>
                <a:spcPct val="50000"/>
              </a:spcBef>
              <a:spcAft>
                <a:spcPts val="0"/>
              </a:spcAft>
              <a:buClrTx/>
              <a:buSzTx/>
              <a:buFontTx/>
              <a:buNone/>
              <a:tabLst/>
              <a:defRPr/>
            </a:pPr>
            <a:r>
              <a:rPr kumimoji="0" lang="en-US" altLang="en-US" sz="2800" b="1" i="0" u="none" strike="noStrike" kern="1200" cap="none" spc="0" normalizeH="0" baseline="0" noProof="0" dirty="0">
                <a:ln>
                  <a:noFill/>
                </a:ln>
                <a:solidFill>
                  <a:prstClr val="black"/>
                </a:solidFill>
                <a:effectLst/>
                <a:uLnTx/>
                <a:uFillTx/>
                <a:latin typeface="Calibri"/>
                <a:ea typeface="+mn-ea"/>
                <a:cs typeface="+mn-cs"/>
              </a:rPr>
              <a:t>The Christian</a:t>
            </a:r>
          </a:p>
        </p:txBody>
      </p:sp>
    </p:spTree>
    <p:extLst>
      <p:ext uri="{BB962C8B-B14F-4D97-AF65-F5344CB8AC3E}">
        <p14:creationId xmlns:p14="http://schemas.microsoft.com/office/powerpoint/2010/main" val="33363146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a:t>Fellowship With Deity</a:t>
            </a:r>
          </a:p>
        </p:txBody>
      </p:sp>
      <p:sp>
        <p:nvSpPr>
          <p:cNvPr id="4" name="Rectangle 3"/>
          <p:cNvSpPr txBox="1">
            <a:spLocks noChangeArrowheads="1"/>
          </p:cNvSpPr>
          <p:nvPr/>
        </p:nvSpPr>
        <p:spPr>
          <a:xfrm>
            <a:off x="304800" y="1600200"/>
            <a:ext cx="2514600" cy="4525963"/>
          </a:xfrm>
          <a:prstGeom prst="rect">
            <a:avLst/>
          </a:prstGeom>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marR="0" lvl="0" indent="-342900" algn="l" defTabSz="914400" rtl="0" eaLnBrk="1" fontAlgn="auto" latinLnBrk="0" hangingPunct="1">
              <a:lnSpc>
                <a:spcPct val="100000"/>
              </a:lnSpc>
              <a:spcBef>
                <a:spcPct val="20000"/>
              </a:spcBef>
              <a:spcAft>
                <a:spcPts val="0"/>
              </a:spcAft>
              <a:buClrTx/>
              <a:buSzTx/>
              <a:buFontTx/>
              <a:buNone/>
              <a:tabLst/>
              <a:defRPr/>
            </a:pPr>
            <a:r>
              <a:rPr kumimoji="0" lang="en-US" altLang="en-US" sz="3200" b="1" i="0" u="none" strike="noStrike" kern="1200" cap="none" spc="0" normalizeH="0" baseline="0" noProof="0" dirty="0">
                <a:ln>
                  <a:noFill/>
                </a:ln>
                <a:solidFill>
                  <a:prstClr val="black"/>
                </a:solidFill>
                <a:effectLst/>
                <a:uLnTx/>
                <a:uFillTx/>
                <a:latin typeface="Calibri"/>
                <a:ea typeface="+mn-ea"/>
                <a:cs typeface="+mn-cs"/>
              </a:rPr>
              <a:t>Holy Spirit</a:t>
            </a:r>
          </a:p>
          <a:p>
            <a:pPr marL="342900" marR="0" lvl="0" indent="-342900" algn="l" defTabSz="914400" rtl="0" eaLnBrk="1" fontAlgn="auto" latinLnBrk="0" hangingPunct="1">
              <a:lnSpc>
                <a:spcPct val="100000"/>
              </a:lnSpc>
              <a:spcBef>
                <a:spcPct val="20000"/>
              </a:spcBef>
              <a:spcAft>
                <a:spcPts val="0"/>
              </a:spcAft>
              <a:buClrTx/>
              <a:buSzTx/>
              <a:buFontTx/>
              <a:buNone/>
              <a:tabLst/>
              <a:defRPr/>
            </a:pPr>
            <a:r>
              <a:rPr kumimoji="0" lang="en-US" altLang="en-US" sz="3200" b="1" i="0" u="none" strike="noStrike" kern="1200" cap="none" spc="0" normalizeH="0" baseline="0" noProof="0" dirty="0">
                <a:ln>
                  <a:noFill/>
                </a:ln>
                <a:solidFill>
                  <a:prstClr val="black"/>
                </a:solidFill>
                <a:effectLst/>
                <a:uLnTx/>
                <a:uFillTx/>
                <a:latin typeface="Calibri"/>
                <a:ea typeface="+mn-ea"/>
                <a:cs typeface="+mn-cs"/>
              </a:rPr>
              <a:t>Rom. 8:9</a:t>
            </a:r>
          </a:p>
          <a:p>
            <a:pPr marL="342900" marR="0" lvl="0" indent="-342900" algn="l" defTabSz="914400" rtl="0" eaLnBrk="1" fontAlgn="auto" latinLnBrk="0" hangingPunct="1">
              <a:lnSpc>
                <a:spcPct val="100000"/>
              </a:lnSpc>
              <a:spcBef>
                <a:spcPct val="20000"/>
              </a:spcBef>
              <a:spcAft>
                <a:spcPts val="0"/>
              </a:spcAft>
              <a:buClrTx/>
              <a:buSzTx/>
              <a:buFontTx/>
              <a:buNone/>
              <a:tabLst/>
              <a:defRPr/>
            </a:pPr>
            <a:endParaRPr kumimoji="0" lang="en-US" altLang="en-US" sz="3200" b="1" i="0" u="none" strike="noStrike" kern="1200" cap="none" spc="0" normalizeH="0" baseline="0" noProof="0" dirty="0">
              <a:ln>
                <a:noFill/>
              </a:ln>
              <a:solidFill>
                <a:prstClr val="black"/>
              </a:solidFill>
              <a:effectLst/>
              <a:uLnTx/>
              <a:uFillTx/>
              <a:latin typeface="Calibri"/>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Tx/>
              <a:buNone/>
              <a:tabLst/>
              <a:defRPr/>
            </a:pPr>
            <a:r>
              <a:rPr kumimoji="0" lang="en-US" altLang="en-US" sz="3200" b="1" i="0" u="none" strike="noStrike" kern="1200" cap="none" spc="0" normalizeH="0" baseline="0" noProof="0" dirty="0">
                <a:ln>
                  <a:noFill/>
                </a:ln>
                <a:solidFill>
                  <a:prstClr val="black"/>
                </a:solidFill>
                <a:effectLst/>
                <a:uLnTx/>
                <a:uFillTx/>
                <a:latin typeface="Calibri"/>
                <a:ea typeface="+mn-ea"/>
                <a:cs typeface="+mn-cs"/>
              </a:rPr>
              <a:t>The Father</a:t>
            </a:r>
          </a:p>
          <a:p>
            <a:pPr marL="342900" marR="0" lvl="0" indent="-342900" algn="l" defTabSz="914400" rtl="0" eaLnBrk="1" fontAlgn="auto" latinLnBrk="0" hangingPunct="1">
              <a:lnSpc>
                <a:spcPct val="100000"/>
              </a:lnSpc>
              <a:spcBef>
                <a:spcPct val="20000"/>
              </a:spcBef>
              <a:spcAft>
                <a:spcPts val="0"/>
              </a:spcAft>
              <a:buClrTx/>
              <a:buSzTx/>
              <a:buFontTx/>
              <a:buNone/>
              <a:tabLst/>
              <a:defRPr/>
            </a:pPr>
            <a:r>
              <a:rPr kumimoji="0" lang="en-US" altLang="en-US" sz="3200" b="1" i="0" u="none" strike="noStrike" kern="1200" cap="none" spc="0" normalizeH="0" baseline="0" noProof="0" dirty="0">
                <a:ln>
                  <a:noFill/>
                </a:ln>
                <a:solidFill>
                  <a:prstClr val="black"/>
                </a:solidFill>
                <a:effectLst/>
                <a:uLnTx/>
                <a:uFillTx/>
                <a:latin typeface="Calibri"/>
                <a:ea typeface="+mn-ea"/>
                <a:cs typeface="+mn-cs"/>
              </a:rPr>
              <a:t>1 Jn. 4:12-16</a:t>
            </a:r>
          </a:p>
          <a:p>
            <a:pPr marL="342900" marR="0" lvl="0" indent="-342900" algn="l" defTabSz="914400" rtl="0" eaLnBrk="1" fontAlgn="auto" latinLnBrk="0" hangingPunct="1">
              <a:lnSpc>
                <a:spcPct val="100000"/>
              </a:lnSpc>
              <a:spcBef>
                <a:spcPct val="20000"/>
              </a:spcBef>
              <a:spcAft>
                <a:spcPts val="0"/>
              </a:spcAft>
              <a:buClrTx/>
              <a:buSzTx/>
              <a:buFontTx/>
              <a:buNone/>
              <a:tabLst/>
              <a:defRPr/>
            </a:pPr>
            <a:endParaRPr kumimoji="0" lang="en-US" altLang="en-US" sz="3200" b="1" i="0" u="none" strike="noStrike" kern="1200" cap="none" spc="0" normalizeH="0" baseline="0" noProof="0" dirty="0">
              <a:ln>
                <a:noFill/>
              </a:ln>
              <a:solidFill>
                <a:prstClr val="black"/>
              </a:solidFill>
              <a:effectLst/>
              <a:uLnTx/>
              <a:uFillTx/>
              <a:latin typeface="Calibri"/>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Tx/>
              <a:buNone/>
              <a:tabLst/>
              <a:defRPr/>
            </a:pPr>
            <a:r>
              <a:rPr kumimoji="0" lang="en-US" altLang="en-US" sz="3200" b="1" i="0" u="none" strike="noStrike" kern="1200" cap="none" spc="0" normalizeH="0" baseline="0" noProof="0" dirty="0">
                <a:ln>
                  <a:noFill/>
                </a:ln>
                <a:solidFill>
                  <a:prstClr val="black"/>
                </a:solidFill>
                <a:effectLst/>
                <a:uLnTx/>
                <a:uFillTx/>
                <a:latin typeface="Calibri"/>
                <a:ea typeface="+mn-ea"/>
                <a:cs typeface="+mn-cs"/>
              </a:rPr>
              <a:t>The Son</a:t>
            </a:r>
          </a:p>
          <a:p>
            <a:pPr marL="342900" marR="0" lvl="0" indent="-342900" algn="l" defTabSz="914400" rtl="0" eaLnBrk="1" fontAlgn="auto" latinLnBrk="0" hangingPunct="1">
              <a:lnSpc>
                <a:spcPct val="100000"/>
              </a:lnSpc>
              <a:spcBef>
                <a:spcPct val="20000"/>
              </a:spcBef>
              <a:spcAft>
                <a:spcPts val="0"/>
              </a:spcAft>
              <a:buClrTx/>
              <a:buSzTx/>
              <a:buFontTx/>
              <a:buNone/>
              <a:tabLst/>
              <a:defRPr/>
            </a:pPr>
            <a:r>
              <a:rPr kumimoji="0" lang="en-US" altLang="en-US" sz="3200" b="1" i="0" u="none" strike="noStrike" kern="1200" cap="none" spc="0" normalizeH="0" baseline="0" noProof="0" dirty="0">
                <a:ln>
                  <a:noFill/>
                </a:ln>
                <a:solidFill>
                  <a:prstClr val="black"/>
                </a:solidFill>
                <a:effectLst/>
                <a:uLnTx/>
                <a:uFillTx/>
                <a:latin typeface="Calibri"/>
                <a:ea typeface="+mn-ea"/>
                <a:cs typeface="+mn-cs"/>
              </a:rPr>
              <a:t>Eph. 3:17</a:t>
            </a:r>
          </a:p>
        </p:txBody>
      </p:sp>
      <p:sp>
        <p:nvSpPr>
          <p:cNvPr id="5" name="Rectangle 4"/>
          <p:cNvSpPr txBox="1">
            <a:spLocks noChangeArrowheads="1"/>
          </p:cNvSpPr>
          <p:nvPr/>
        </p:nvSpPr>
        <p:spPr>
          <a:xfrm>
            <a:off x="6629400" y="1600200"/>
            <a:ext cx="2362200" cy="4525963"/>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900" marR="0" lvl="0" indent="-342900" algn="l" defTabSz="914400" rtl="0" eaLnBrk="1" fontAlgn="auto" latinLnBrk="0" hangingPunct="1">
              <a:lnSpc>
                <a:spcPct val="100000"/>
              </a:lnSpc>
              <a:spcBef>
                <a:spcPct val="20000"/>
              </a:spcBef>
              <a:spcAft>
                <a:spcPts val="0"/>
              </a:spcAft>
              <a:buClrTx/>
              <a:buSzTx/>
              <a:buFontTx/>
              <a:buNone/>
              <a:tabLst/>
              <a:defRPr/>
            </a:pPr>
            <a:endParaRPr kumimoji="0" lang="en-US" altLang="en-US" sz="3200" b="0" i="0" u="none" strike="noStrike" kern="1200" cap="none" spc="0" normalizeH="0" baseline="0" noProof="0" dirty="0">
              <a:ln>
                <a:noFill/>
              </a:ln>
              <a:solidFill>
                <a:prstClr val="black"/>
              </a:solidFill>
              <a:effectLst/>
              <a:uLnTx/>
              <a:uFillTx/>
              <a:latin typeface="Calibri"/>
              <a:ea typeface="+mn-ea"/>
              <a:cs typeface="+mn-cs"/>
            </a:endParaRPr>
          </a:p>
        </p:txBody>
      </p:sp>
      <p:sp>
        <p:nvSpPr>
          <p:cNvPr id="6" name="Rectangle 5"/>
          <p:cNvSpPr>
            <a:spLocks noChangeArrowheads="1"/>
          </p:cNvSpPr>
          <p:nvPr/>
        </p:nvSpPr>
        <p:spPr bwMode="auto">
          <a:xfrm>
            <a:off x="3505200" y="3124200"/>
            <a:ext cx="2209800" cy="1371600"/>
          </a:xfrm>
          <a:prstGeom prst="rect">
            <a:avLst/>
          </a:prstGeom>
          <a:solidFill>
            <a:schemeClr val="accent5">
              <a:lumMod val="60000"/>
              <a:lumOff val="40000"/>
            </a:schemeClr>
          </a:solidFill>
          <a:ln w="9525">
            <a:solidFill>
              <a:schemeClr val="tx1"/>
            </a:solidFill>
            <a:miter lim="800000"/>
            <a:headEnd/>
            <a:tailEnd/>
          </a:ln>
          <a:effec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
        <p:nvSpPr>
          <p:cNvPr id="7" name="Text Box 6"/>
          <p:cNvSpPr txBox="1">
            <a:spLocks noChangeArrowheads="1"/>
          </p:cNvSpPr>
          <p:nvPr/>
        </p:nvSpPr>
        <p:spPr bwMode="auto">
          <a:xfrm>
            <a:off x="3657600" y="3321050"/>
            <a:ext cx="1905000"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ctr" defTabSz="914400" rtl="0" eaLnBrk="1" fontAlgn="auto" latinLnBrk="0" hangingPunct="1">
              <a:lnSpc>
                <a:spcPct val="100000"/>
              </a:lnSpc>
              <a:spcBef>
                <a:spcPct val="50000"/>
              </a:spcBef>
              <a:spcAft>
                <a:spcPts val="0"/>
              </a:spcAft>
              <a:buClrTx/>
              <a:buSzTx/>
              <a:buFontTx/>
              <a:buNone/>
              <a:tabLst/>
              <a:defRPr/>
            </a:pPr>
            <a:r>
              <a:rPr kumimoji="0" lang="en-US" altLang="en-US" sz="2800" b="1" i="0" u="none" strike="noStrike" kern="1200" cap="none" spc="0" normalizeH="0" baseline="0" noProof="0" dirty="0">
                <a:ln>
                  <a:noFill/>
                </a:ln>
                <a:solidFill>
                  <a:prstClr val="black"/>
                </a:solidFill>
                <a:effectLst/>
                <a:uLnTx/>
                <a:uFillTx/>
                <a:latin typeface="Calibri"/>
                <a:ea typeface="+mn-ea"/>
                <a:cs typeface="+mn-cs"/>
              </a:rPr>
              <a:t>The Christian</a:t>
            </a:r>
          </a:p>
        </p:txBody>
      </p:sp>
      <p:sp>
        <p:nvSpPr>
          <p:cNvPr id="8" name="Line 7"/>
          <p:cNvSpPr>
            <a:spLocks noChangeShapeType="1"/>
          </p:cNvSpPr>
          <p:nvPr/>
        </p:nvSpPr>
        <p:spPr bwMode="auto">
          <a:xfrm>
            <a:off x="2362200" y="2438400"/>
            <a:ext cx="762000" cy="533400"/>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
        <p:nvSpPr>
          <p:cNvPr id="3" name="Rectangle 2"/>
          <p:cNvSpPr/>
          <p:nvPr/>
        </p:nvSpPr>
        <p:spPr>
          <a:xfrm>
            <a:off x="304800" y="3124200"/>
            <a:ext cx="2362200" cy="300196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Tree>
    <p:extLst>
      <p:ext uri="{BB962C8B-B14F-4D97-AF65-F5344CB8AC3E}">
        <p14:creationId xmlns:p14="http://schemas.microsoft.com/office/powerpoint/2010/main" val="34720482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4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355</TotalTime>
  <Words>1260</Words>
  <Application>Microsoft Office PowerPoint</Application>
  <PresentationFormat>On-screen Show (4:3)</PresentationFormat>
  <Paragraphs>182</Paragraphs>
  <Slides>27</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27</vt:i4>
      </vt:variant>
    </vt:vector>
  </HeadingPairs>
  <TitlesOfParts>
    <vt:vector size="30" baseType="lpstr">
      <vt:lpstr>Arial</vt:lpstr>
      <vt:lpstr>Calibri</vt:lpstr>
      <vt:lpstr>4_Office Theme</vt:lpstr>
      <vt:lpstr>PowerPoint Presentation</vt:lpstr>
      <vt:lpstr>PowerPoint Presentation</vt:lpstr>
      <vt:lpstr>The Indwelling of the Holy Spirit</vt:lpstr>
      <vt:lpstr>The Holy Spirit Dwells in the Christian</vt:lpstr>
      <vt:lpstr>The Holy Spirit Dwells in the Christian</vt:lpstr>
      <vt:lpstr>The Holy Spirit Dwells in the Christian</vt:lpstr>
      <vt:lpstr>The Holy Spirit Dwells in the Christian</vt:lpstr>
      <vt:lpstr>Fellowship With Deity</vt:lpstr>
      <vt:lpstr>Fellowship With Deity</vt:lpstr>
      <vt:lpstr>Fellowship With Deity</vt:lpstr>
      <vt:lpstr>Fellowship With Deity</vt:lpstr>
      <vt:lpstr>Fellowship With Deity</vt:lpstr>
      <vt:lpstr>Fellowship With Deity</vt:lpstr>
      <vt:lpstr>Fellowship With Deity</vt:lpstr>
      <vt:lpstr>Fellowship With Deity</vt:lpstr>
      <vt:lpstr>The Influence of Deity</vt:lpstr>
      <vt:lpstr>The Holy Spirit and the Word of God</vt:lpstr>
      <vt:lpstr>How Deity Comes To Dwell                          in the Christian</vt:lpstr>
      <vt:lpstr>The Holy Spirit and the Word of God</vt:lpstr>
      <vt:lpstr>The Holy Spirit and the Word of God</vt:lpstr>
      <vt:lpstr>The Holy Spirit and the Word of God</vt:lpstr>
      <vt:lpstr>The Holy Spirit and the Word of God</vt:lpstr>
      <vt:lpstr>The Holy Spirit and the Word of God</vt:lpstr>
      <vt:lpstr>PowerPoint Presentation</vt:lpstr>
      <vt:lpstr>PowerPoint Presentation</vt:lpstr>
      <vt:lpstr>Consequences of the Literal, Personal Indwelling Position</vt:lpstr>
      <vt:lpstr>PowerPoint Presentation</vt:lpstr>
    </vt:vector>
  </TitlesOfParts>
  <Company>AQ2 Technologies,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Template</dc:title>
  <dc:creator>RJStevensMusic.com</dc:creator>
  <dc:description/>
  <cp:lastModifiedBy>Michael Hepner</cp:lastModifiedBy>
  <cp:revision>89</cp:revision>
  <dcterms:created xsi:type="dcterms:W3CDTF">2008-03-16T18:22:36Z</dcterms:created>
  <dcterms:modified xsi:type="dcterms:W3CDTF">2021-10-11T14:32:09Z</dcterms:modified>
</cp:coreProperties>
</file>