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s.hss.ed.ac.uk/science-and-religion/2013/04/16/dark-energy-and-the-meaning-of-creation-from-nothing/" TargetMode="External"/><Relationship Id="rId7" Type="http://schemas.openxmlformats.org/officeDocument/2006/relationships/hyperlink" Target="http://www.jskogerboe.com/2011/08/11/si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www.pexels.com/photo/silhouette-of-man-and-woman-during-sunset-160764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arishope.blogspot.com/2010/11/anchor-of-hop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ysoreyuvas.blogspot.com/2010/08/we-are-he-i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le-female-icon-avatar-man-woman-135435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kogerboe.com/2011/08/11/si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9341-223F-4432-B309-47CFA6D59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Elephant" panose="02020904090505020303" pitchFamily="18" charset="0"/>
              </a:rPr>
              <a:t>3 </a:t>
            </a:r>
            <a:r>
              <a:rPr lang="en-US" sz="4800" cap="small" dirty="0">
                <a:latin typeface="Elephant" panose="02020904090505020303" pitchFamily="18" charset="0"/>
              </a:rPr>
              <a:t>Simple Life Lessons: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6DF31-14C6-453C-A3E6-4751F75801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cap="small" dirty="0">
                <a:solidFill>
                  <a:srgbClr val="0000FF"/>
                </a:solidFill>
                <a:latin typeface="Impact" panose="020B0806030902050204" pitchFamily="34" charset="0"/>
              </a:rPr>
              <a:t>Genesis 1-3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6A17C-E1DE-4CE7-A937-418C1C38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1464" y="101574"/>
            <a:ext cx="25595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80CEBE-0DCA-4C9A-AE63-88688EB90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55036" y="101574"/>
            <a:ext cx="3666549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F45C6-8F0E-4881-9026-A5AA0A4E3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8849" y="113183"/>
            <a:ext cx="3786231" cy="226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A301-731D-43B2-B1CF-ADD04DA4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cap="small" dirty="0">
                <a:latin typeface="Elephant" panose="02020904090505020303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FCE3F-C0FF-46B4-8C14-5CB6E5E2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037" y="1621871"/>
            <a:ext cx="8915400" cy="487959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World we live is quite unpredictable.</a:t>
            </a:r>
          </a:p>
          <a:p>
            <a:r>
              <a:rPr lang="en-US" sz="3200" dirty="0">
                <a:latin typeface="Georgia" panose="02040502050405020303" pitchFamily="18" charset="0"/>
              </a:rPr>
              <a:t>What one hope happens—doesn’t</a:t>
            </a:r>
          </a:p>
          <a:p>
            <a:r>
              <a:rPr lang="en-US" sz="3200" dirty="0">
                <a:latin typeface="Georgia" panose="02040502050405020303" pitchFamily="18" charset="0"/>
              </a:rPr>
              <a:t>What one hope doesn’t happen—does</a:t>
            </a:r>
          </a:p>
          <a:p>
            <a:r>
              <a:rPr lang="en-US" sz="3200" dirty="0">
                <a:latin typeface="Georgia" panose="02040502050405020303" pitchFamily="18" charset="0"/>
              </a:rPr>
              <a:t>Doctor’s office—bad result of the tests…</a:t>
            </a:r>
          </a:p>
          <a:p>
            <a:r>
              <a:rPr lang="en-US" sz="4400" cap="small" dirty="0">
                <a:solidFill>
                  <a:srgbClr val="800000"/>
                </a:solidFill>
                <a:latin typeface="Impact" panose="020B0806030902050204" pitchFamily="34" charset="0"/>
              </a:rPr>
              <a:t>Anchor</a:t>
            </a:r>
          </a:p>
          <a:p>
            <a:r>
              <a:rPr lang="en-US" sz="3200" dirty="0">
                <a:latin typeface="Georgia" panose="02040502050405020303" pitchFamily="18" charset="0"/>
              </a:rPr>
              <a:t>Hold on to can count on</a:t>
            </a:r>
          </a:p>
          <a:p>
            <a:r>
              <a:rPr lang="en-US" sz="3200" dirty="0">
                <a:latin typeface="Georgia" panose="02040502050405020303" pitchFamily="18" charset="0"/>
              </a:rPr>
              <a:t>3 Life Changing Things…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F43A8-5241-4DF4-995C-65F4519C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28558" y="4061669"/>
            <a:ext cx="2775386" cy="27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0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CA301-731D-43B2-B1CF-ADD04DA4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cap="small" dirty="0">
                <a:solidFill>
                  <a:srgbClr val="FFC000"/>
                </a:solidFill>
                <a:latin typeface="Impact" panose="020B0806030902050204" pitchFamily="34" charset="0"/>
              </a:rPr>
              <a:t>Genesis 1</a:t>
            </a:r>
            <a:r>
              <a:rPr lang="en-US" sz="2800" cap="small" dirty="0">
                <a:latin typeface="Elephant" panose="02020904090505020303" pitchFamily="18" charset="0"/>
              </a:rPr>
              <a:t>…                   GOD IS CREATOR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FCE3F-C0FF-46B4-8C14-5CB6E5E2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Georgia" panose="02040502050405020303" pitchFamily="18" charset="0"/>
              </a:rPr>
              <a:t>How does God introduce Himself to humanity?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eorgia" panose="02040502050405020303" pitchFamily="18" charset="0"/>
              </a:rPr>
              <a:t>He has inherent authority—nobody gave it to Him.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eorgia" panose="02040502050405020303" pitchFamily="18" charset="0"/>
              </a:rPr>
              <a:t>ETERNAL—no beginning/ending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eorgia" panose="02040502050405020303" pitchFamily="18" charset="0"/>
              </a:rPr>
              <a:t>Theologians argue—6 SIX LITERAL DAYS…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eorgia" panose="02040502050405020303" pitchFamily="18" charset="0"/>
              </a:rPr>
              <a:t>We </a:t>
            </a:r>
            <a:r>
              <a:rPr lang="en-US" b="1" u="sng" dirty="0">
                <a:latin typeface="Georgia" panose="02040502050405020303" pitchFamily="18" charset="0"/>
              </a:rPr>
              <a:t>know</a:t>
            </a:r>
            <a:r>
              <a:rPr lang="en-US" dirty="0">
                <a:latin typeface="Georgia" panose="02040502050405020303" pitchFamily="18" charset="0"/>
              </a:rPr>
              <a:t>…13 billion solar system/4.6 billion the earth…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eorgia" panose="02040502050405020303" pitchFamily="18" charset="0"/>
              </a:rPr>
              <a:t>IN THE BEGINNING GOD—END of discussion!</a:t>
            </a:r>
          </a:p>
        </p:txBody>
      </p:sp>
      <p:pic>
        <p:nvPicPr>
          <p:cNvPr id="6" name="Picture 5" descr="A picture containing star, sky, light&#10;&#10;Description automatically generated">
            <a:extLst>
              <a:ext uri="{FF2B5EF4-FFF2-40B4-BE49-F238E27FC236}">
                <a16:creationId xmlns:a16="http://schemas.microsoft.com/office/drawing/2014/main" id="{0023CE78-3C53-4DB5-B7F7-85F4F17D9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67" r="7020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14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CA301-731D-43B2-B1CF-ADD04DA4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cap="small" dirty="0">
                <a:solidFill>
                  <a:srgbClr val="0000FF"/>
                </a:solidFill>
                <a:latin typeface="Elephant" panose="02020904090505020303" pitchFamily="18" charset="0"/>
              </a:rPr>
              <a:t>Genesis 2</a:t>
            </a:r>
            <a:r>
              <a:rPr lang="en-US" sz="2800" cap="small" dirty="0">
                <a:latin typeface="Elephant" panose="02020904090505020303" pitchFamily="18" charset="0"/>
              </a:rPr>
              <a:t>…               God Made Man/Woman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FCE3F-C0FF-46B4-8C14-5CB6E5E2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>
                <a:latin typeface="Georgia" panose="02040502050405020303" pitchFamily="18" charset="0"/>
              </a:rPr>
              <a:t>Distinction between the sexes.</a:t>
            </a:r>
          </a:p>
          <a:p>
            <a:r>
              <a:rPr lang="en-US">
                <a:latin typeface="Georgia" panose="02040502050405020303" pitchFamily="18" charset="0"/>
              </a:rPr>
              <a:t>People may want/say they like to be…</a:t>
            </a:r>
          </a:p>
          <a:p>
            <a:r>
              <a:rPr lang="en-US">
                <a:latin typeface="Georgia" panose="02040502050405020303" pitchFamily="18" charset="0"/>
              </a:rPr>
              <a:t>Feel like you want to be the opposite sex…go to a surgeon, take hormones, etc.</a:t>
            </a:r>
          </a:p>
          <a:p>
            <a:r>
              <a:rPr lang="en-US">
                <a:latin typeface="Georgia" panose="02040502050405020303" pitchFamily="18" charset="0"/>
              </a:rPr>
              <a:t>Struggle with “</a:t>
            </a:r>
            <a:r>
              <a:rPr lang="en-US">
                <a:latin typeface="Impact" panose="020B0806030902050204" pitchFamily="34" charset="0"/>
              </a:rPr>
              <a:t>gender identity</a:t>
            </a:r>
            <a:r>
              <a:rPr lang="en-US">
                <a:latin typeface="Georgia" panose="02040502050405020303" pitchFamily="18" charset="0"/>
              </a:rPr>
              <a:t>”</a:t>
            </a:r>
          </a:p>
          <a:p>
            <a:r>
              <a:rPr lang="en-US">
                <a:latin typeface="Georgia" panose="02040502050405020303" pitchFamily="18" charset="0"/>
              </a:rPr>
              <a:t>All of us have struggles</a:t>
            </a:r>
          </a:p>
          <a:p>
            <a:r>
              <a:rPr lang="en-US">
                <a:latin typeface="Georgia" panose="02040502050405020303" pitchFamily="18" charset="0"/>
              </a:rPr>
              <a:t>All MUST fill the roles given to us by God.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FAF827-D763-4259-900E-7BEFADD4B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19543" y="520117"/>
            <a:ext cx="6953577" cy="5301843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CA301-731D-43B2-B1CF-ADD04DA4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cap="small" dirty="0">
                <a:solidFill>
                  <a:srgbClr val="FFC000"/>
                </a:solidFill>
                <a:latin typeface="Impact" panose="020B0806030902050204" pitchFamily="34" charset="0"/>
              </a:rPr>
              <a:t>Genesis 3</a:t>
            </a:r>
            <a:r>
              <a:rPr lang="en-US" sz="2800" cap="small" dirty="0">
                <a:latin typeface="Elephant" panose="02020904090505020303" pitchFamily="18" charset="0"/>
              </a:rPr>
              <a:t>…                            Sin Hurts the Sinner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FCE3F-C0FF-46B4-8C14-5CB6E5E2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Georgia" panose="02040502050405020303" pitchFamily="18" charset="0"/>
              </a:rPr>
              <a:t>Unfortunately, man always struggle with </a:t>
            </a:r>
            <a:r>
              <a:rPr lang="en-US">
                <a:latin typeface="Impact" panose="020B0806030902050204" pitchFamily="34" charset="0"/>
              </a:rPr>
              <a:t>FORBIDDEN</a:t>
            </a:r>
          </a:p>
          <a:p>
            <a:pPr>
              <a:lnSpc>
                <a:spcPct val="90000"/>
              </a:lnSpc>
            </a:pPr>
            <a:r>
              <a:rPr lang="en-US">
                <a:latin typeface="Georgia" panose="02040502050405020303" pitchFamily="18" charset="0"/>
              </a:rPr>
              <a:t>Tree of “</a:t>
            </a:r>
            <a:r>
              <a:rPr lang="en-US">
                <a:latin typeface="Impact" panose="020B0806030902050204" pitchFamily="34" charset="0"/>
              </a:rPr>
              <a:t>knowledge of good/evil</a:t>
            </a:r>
            <a:r>
              <a:rPr lang="en-US">
                <a:latin typeface="Georgia" panose="02040502050405020303" pitchFamily="18" charset="0"/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en-US">
                <a:latin typeface="Georgia" panose="02040502050405020303" pitchFamily="18" charset="0"/>
              </a:rPr>
              <a:t>God KNEW the difference!</a:t>
            </a:r>
          </a:p>
          <a:p>
            <a:pPr>
              <a:lnSpc>
                <a:spcPct val="90000"/>
              </a:lnSpc>
            </a:pPr>
            <a:r>
              <a:rPr lang="en-US">
                <a:latin typeface="Georgia" panose="02040502050405020303" pitchFamily="18" charset="0"/>
              </a:rPr>
              <a:t>EVIL is the absence of GOOD</a:t>
            </a:r>
          </a:p>
          <a:p>
            <a:pPr>
              <a:lnSpc>
                <a:spcPct val="90000"/>
              </a:lnSpc>
            </a:pPr>
            <a:r>
              <a:rPr lang="en-US">
                <a:latin typeface="Georgia" panose="02040502050405020303" pitchFamily="18" charset="0"/>
              </a:rPr>
              <a:t>BEHAVIOR had CONSEQUENCES!</a:t>
            </a:r>
          </a:p>
          <a:p>
            <a:pPr>
              <a:lnSpc>
                <a:spcPct val="90000"/>
              </a:lnSpc>
            </a:pPr>
            <a:r>
              <a:rPr lang="en-US">
                <a:latin typeface="Georgia" panose="02040502050405020303" pitchFamily="18" charset="0"/>
              </a:rPr>
              <a:t>Sin is Fun</a:t>
            </a:r>
          </a:p>
          <a:p>
            <a:pPr>
              <a:lnSpc>
                <a:spcPct val="90000"/>
              </a:lnSpc>
            </a:pPr>
            <a:r>
              <a:rPr lang="en-US">
                <a:latin typeface="Georgia" panose="02040502050405020303" pitchFamily="18" charset="0"/>
              </a:rPr>
              <a:t>Benefit given upfront—</a:t>
            </a:r>
            <a:r>
              <a:rPr lang="en-US">
                <a:latin typeface="Impact" panose="020B0806030902050204" pitchFamily="34" charset="0"/>
              </a:rPr>
              <a:t>PRICETAG</a:t>
            </a:r>
            <a:r>
              <a:rPr lang="en-US">
                <a:latin typeface="Georgia" panose="02040502050405020303" pitchFamily="18" charset="0"/>
              </a:rPr>
              <a:t> hidden!</a:t>
            </a:r>
          </a:p>
        </p:txBody>
      </p:sp>
      <p:pic>
        <p:nvPicPr>
          <p:cNvPr id="6" name="Picture 5" descr="A picture containing table, sitting, food, red&#10;&#10;Description automatically generated">
            <a:extLst>
              <a:ext uri="{FF2B5EF4-FFF2-40B4-BE49-F238E27FC236}">
                <a16:creationId xmlns:a16="http://schemas.microsoft.com/office/drawing/2014/main" id="{71C5E082-AB17-42B4-9781-D4562D776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" r="17129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7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223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Century Gothic</vt:lpstr>
      <vt:lpstr>Elephant</vt:lpstr>
      <vt:lpstr>Georgia</vt:lpstr>
      <vt:lpstr>Impact</vt:lpstr>
      <vt:lpstr>Wingdings 3</vt:lpstr>
      <vt:lpstr>Wisp</vt:lpstr>
      <vt:lpstr>3 Simple Life Lessons:</vt:lpstr>
      <vt:lpstr>Introduction</vt:lpstr>
      <vt:lpstr>Genesis 1…                   GOD IS CREATOR</vt:lpstr>
      <vt:lpstr>Genesis 2…               God Made Man/Woman</vt:lpstr>
      <vt:lpstr>Genesis 3…                            Sin Hurts the Sinner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Simple Life Lessons:</dc:title>
  <dc:creator>Keith Greer</dc:creator>
  <cp:lastModifiedBy>Keith Greer</cp:lastModifiedBy>
  <cp:revision>3</cp:revision>
  <dcterms:created xsi:type="dcterms:W3CDTF">2019-11-07T20:42:25Z</dcterms:created>
  <dcterms:modified xsi:type="dcterms:W3CDTF">2019-11-07T20:59:27Z</dcterms:modified>
</cp:coreProperties>
</file>