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2"/>
  </p:notesMasterIdLst>
  <p:sldIdLst>
    <p:sldId id="257" r:id="rId5"/>
    <p:sldId id="258" r:id="rId6"/>
    <p:sldId id="259" r:id="rId7"/>
    <p:sldId id="260" r:id="rId8"/>
    <p:sldId id="261" r:id="rId9"/>
    <p:sldId id="256"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62" d="100"/>
          <a:sy n="162" d="100"/>
        </p:scale>
        <p:origin x="240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C506A-BEF0-466D-8548-809B1FD3BF3D}" type="datetimeFigureOut">
              <a:rPr lang="en-US" smtClean="0"/>
              <a:t>3/31/2021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A39C7-45E3-4285-AD8C-7A986D5985C6}" type="slidenum">
              <a:rPr lang="en-US" smtClean="0"/>
              <a:t>‹#›</a:t>
            </a:fld>
            <a:endParaRPr lang="en-US"/>
          </a:p>
        </p:txBody>
      </p:sp>
    </p:spTree>
    <p:extLst>
      <p:ext uri="{BB962C8B-B14F-4D97-AF65-F5344CB8AC3E}">
        <p14:creationId xmlns:p14="http://schemas.microsoft.com/office/powerpoint/2010/main" val="1737440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76834F-2B3A-B044-AC69-3505994D2A28}" type="slidenum">
              <a:rPr kumimoji="0" lang="en-US" sz="1200" b="0" i="0" u="none" strike="noStrike" kern="1200" cap="none" spc="0" normalizeH="0" baseline="0" noProof="0" smtClean="0">
                <a:ln>
                  <a:noFill/>
                </a:ln>
                <a:solidFill>
                  <a:srgbClr val="000000"/>
                </a:solidFill>
                <a:effectLst/>
                <a:uLnTx/>
                <a:uFillTx/>
                <a:latin typeface="Bradley Hand ITC TT-Bold" charset="0"/>
                <a:sym typeface="Bradley Hand ITC TT-Bold"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Bradley Hand ITC TT-Bold" charset="0"/>
              <a:sym typeface="Bradley Hand ITC TT-Bold" charset="0"/>
            </a:endParaRPr>
          </a:p>
        </p:txBody>
      </p:sp>
    </p:spTree>
    <p:extLst>
      <p:ext uri="{BB962C8B-B14F-4D97-AF65-F5344CB8AC3E}">
        <p14:creationId xmlns:p14="http://schemas.microsoft.com/office/powerpoint/2010/main" val="1822611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76834F-2B3A-B044-AC69-3505994D2A28}" type="slidenum">
              <a:rPr kumimoji="0" lang="en-US" sz="1200" b="0" i="0" u="none" strike="noStrike" kern="1200" cap="none" spc="0" normalizeH="0" baseline="0" noProof="0" smtClean="0">
                <a:ln>
                  <a:noFill/>
                </a:ln>
                <a:solidFill>
                  <a:srgbClr val="000000"/>
                </a:solidFill>
                <a:effectLst/>
                <a:uLnTx/>
                <a:uFillTx/>
                <a:latin typeface="Bradley Hand ITC TT-Bold" charset="0"/>
                <a:ea typeface="+mn-ea"/>
                <a:cs typeface="+mn-cs"/>
                <a:sym typeface="Bradley Hand ITC TT-Bold"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Bradley Hand ITC TT-Bold" charset="0"/>
              <a:ea typeface="+mn-ea"/>
              <a:cs typeface="+mn-cs"/>
              <a:sym typeface="Bradley Hand ITC TT-Bold" charset="0"/>
            </a:endParaRPr>
          </a:p>
        </p:txBody>
      </p:sp>
    </p:spTree>
    <p:extLst>
      <p:ext uri="{BB962C8B-B14F-4D97-AF65-F5344CB8AC3E}">
        <p14:creationId xmlns:p14="http://schemas.microsoft.com/office/powerpoint/2010/main" val="274096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76834F-2B3A-B044-AC69-3505994D2A28}" type="slidenum">
              <a:rPr kumimoji="0" lang="en-US" sz="1200" b="0" i="0" u="none" strike="noStrike" kern="1200" cap="none" spc="0" normalizeH="0" baseline="0" noProof="0" smtClean="0">
                <a:ln>
                  <a:noFill/>
                </a:ln>
                <a:solidFill>
                  <a:srgbClr val="000000"/>
                </a:solidFill>
                <a:effectLst/>
                <a:uLnTx/>
                <a:uFillTx/>
                <a:latin typeface="Bradley Hand ITC TT-Bold" charset="0"/>
                <a:ea typeface="+mn-ea"/>
                <a:cs typeface="+mn-cs"/>
                <a:sym typeface="Bradley Hand ITC TT-Bold"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Bradley Hand ITC TT-Bold" charset="0"/>
              <a:ea typeface="+mn-ea"/>
              <a:cs typeface="+mn-cs"/>
              <a:sym typeface="Bradley Hand ITC TT-Bold" charset="0"/>
            </a:endParaRPr>
          </a:p>
        </p:txBody>
      </p:sp>
    </p:spTree>
    <p:extLst>
      <p:ext uri="{BB962C8B-B14F-4D97-AF65-F5344CB8AC3E}">
        <p14:creationId xmlns:p14="http://schemas.microsoft.com/office/powerpoint/2010/main" val="771949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76834F-2B3A-B044-AC69-3505994D2A28}" type="slidenum">
              <a:rPr kumimoji="0" lang="en-US" sz="1200" b="0" i="0" u="none" strike="noStrike" kern="1200" cap="none" spc="0" normalizeH="0" baseline="0" noProof="0" smtClean="0">
                <a:ln>
                  <a:noFill/>
                </a:ln>
                <a:solidFill>
                  <a:srgbClr val="000000"/>
                </a:solidFill>
                <a:effectLst/>
                <a:uLnTx/>
                <a:uFillTx/>
                <a:latin typeface="Bradley Hand ITC TT-Bold" charset="0"/>
                <a:ea typeface="+mn-ea"/>
                <a:cs typeface="+mn-cs"/>
                <a:sym typeface="Bradley Hand ITC TT-Bold"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Bradley Hand ITC TT-Bold" charset="0"/>
              <a:ea typeface="+mn-ea"/>
              <a:cs typeface="+mn-cs"/>
              <a:sym typeface="Bradley Hand ITC TT-Bold" charset="0"/>
            </a:endParaRPr>
          </a:p>
        </p:txBody>
      </p:sp>
    </p:spTree>
    <p:extLst>
      <p:ext uri="{BB962C8B-B14F-4D97-AF65-F5344CB8AC3E}">
        <p14:creationId xmlns:p14="http://schemas.microsoft.com/office/powerpoint/2010/main" val="224484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76834F-2B3A-B044-AC69-3505994D2A28}" type="slidenum">
              <a:rPr kumimoji="0" lang="en-US" sz="1200" b="0" i="0" u="none" strike="noStrike" kern="1200" cap="none" spc="0" normalizeH="0" baseline="0" noProof="0" smtClean="0">
                <a:ln>
                  <a:noFill/>
                </a:ln>
                <a:solidFill>
                  <a:srgbClr val="000000"/>
                </a:solidFill>
                <a:effectLst/>
                <a:uLnTx/>
                <a:uFillTx/>
                <a:latin typeface="Bradley Hand ITC TT-Bold" charset="0"/>
                <a:ea typeface="+mn-ea"/>
                <a:cs typeface="+mn-cs"/>
                <a:sym typeface="Bradley Hand ITC TT-Bold"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Bradley Hand ITC TT-Bold" charset="0"/>
              <a:ea typeface="+mn-ea"/>
              <a:cs typeface="+mn-cs"/>
              <a:sym typeface="Bradley Hand ITC TT-Bold" charset="0"/>
            </a:endParaRPr>
          </a:p>
        </p:txBody>
      </p:sp>
    </p:spTree>
    <p:extLst>
      <p:ext uri="{BB962C8B-B14F-4D97-AF65-F5344CB8AC3E}">
        <p14:creationId xmlns:p14="http://schemas.microsoft.com/office/powerpoint/2010/main" val="116088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C6A5929-8115-475A-96B7-FCDF005BFA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23CF77-ACDA-4CAE-9FA6-147D5E0399E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6627" name="Rectangle 2">
            <a:extLst>
              <a:ext uri="{FF2B5EF4-FFF2-40B4-BE49-F238E27FC236}">
                <a16:creationId xmlns:a16="http://schemas.microsoft.com/office/drawing/2014/main" id="{5648E2F5-923A-4DAC-B6AD-38A6B7E44391}"/>
              </a:ext>
            </a:extLst>
          </p:cNvPr>
          <p:cNvSpPr>
            <a:spLocks noGrp="1" noRot="1" noChangeAspect="1" noChangeArrowheads="1" noTextEdit="1"/>
          </p:cNvSpPr>
          <p:nvPr>
            <p:ph type="sldImg"/>
          </p:nvPr>
        </p:nvSpPr>
        <p:spPr bwMode="auto">
          <a:xfrm>
            <a:off x="384175" y="687388"/>
            <a:ext cx="6091238"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7F9A2CD5-E0F2-447D-BF78-F6906109247C}"/>
              </a:ext>
            </a:extLst>
          </p:cNvPr>
          <p:cNvSpPr>
            <a:spLocks noGrp="1" noChangeArrowheads="1"/>
          </p:cNvSpPr>
          <p:nvPr>
            <p:ph type="body" idx="1"/>
          </p:nvPr>
        </p:nvSpPr>
        <p:spPr bwMode="auto">
          <a:xfrm>
            <a:off x="684213" y="4341813"/>
            <a:ext cx="548957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u="sng"/>
              <a:t>The Principle of Judgment </a:t>
            </a:r>
            <a:r>
              <a:rPr lang="en-US" altLang="en-US" b="1"/>
              <a:t>The Same In Every Age…</a:t>
            </a:r>
          </a:p>
          <a:p>
            <a:pPr eaLnBrk="1" hangingPunct="1">
              <a:spcBef>
                <a:spcPct val="0"/>
              </a:spcBef>
            </a:pPr>
            <a:r>
              <a:rPr lang="en-US" altLang="en-US" u="sng"/>
              <a:t>Adam and Eve</a:t>
            </a:r>
            <a:r>
              <a:rPr lang="en-US" altLang="en-US"/>
              <a:t> </a:t>
            </a:r>
            <a:r>
              <a:rPr lang="en-US" altLang="en-US" b="1"/>
              <a:t>Gen. 3:14-24</a:t>
            </a:r>
          </a:p>
          <a:p>
            <a:pPr eaLnBrk="1" hangingPunct="1">
              <a:spcBef>
                <a:spcPct val="0"/>
              </a:spcBef>
            </a:pPr>
            <a:r>
              <a:rPr lang="en-US" altLang="en-US" u="sng"/>
              <a:t>Antediluvian world</a:t>
            </a:r>
            <a:r>
              <a:rPr lang="en-US" altLang="en-US"/>
              <a:t> – </a:t>
            </a:r>
            <a:r>
              <a:rPr lang="en-US" altLang="en-US" b="1"/>
              <a:t>Gen 6:5-7; 7:23; 1 Pet.3:19,20</a:t>
            </a:r>
          </a:p>
          <a:p>
            <a:pPr eaLnBrk="1" hangingPunct="1">
              <a:spcBef>
                <a:spcPct val="0"/>
              </a:spcBef>
            </a:pPr>
            <a:r>
              <a:rPr lang="en-US" altLang="en-US"/>
              <a:t>Sodom and Gomorrah—Gen.19:12,13, 24, 25</a:t>
            </a:r>
          </a:p>
          <a:p>
            <a:pPr eaLnBrk="1" hangingPunct="1">
              <a:spcBef>
                <a:spcPct val="0"/>
              </a:spcBef>
            </a:pPr>
            <a:r>
              <a:rPr lang="en-US" altLang="en-US" u="sng"/>
              <a:t>Israel</a:t>
            </a:r>
            <a:r>
              <a:rPr lang="en-US" altLang="en-US"/>
              <a:t> – </a:t>
            </a:r>
            <a:r>
              <a:rPr lang="en-US" altLang="en-US" b="1"/>
              <a:t>Deut.30:17,18; Josh.23:16; 2 Kings 17:25; Matt.23:24</a:t>
            </a:r>
          </a:p>
          <a:p>
            <a:pPr eaLnBrk="1" hangingPunct="1">
              <a:spcBef>
                <a:spcPct val="0"/>
              </a:spcBef>
            </a:pPr>
            <a:r>
              <a:rPr lang="en-US" altLang="en-US" u="sng"/>
              <a:t>Us</a:t>
            </a:r>
            <a:r>
              <a:rPr lang="en-US" altLang="en-US"/>
              <a:t> – </a:t>
            </a:r>
            <a:r>
              <a:rPr lang="en-US" altLang="en-US" b="1"/>
              <a:t>Heb.9:27; 2 Cor.5:10; 2 Pet.3:10-14; 2 Thess.1:7-9</a:t>
            </a:r>
          </a:p>
        </p:txBody>
      </p:sp>
    </p:spTree>
    <p:extLst>
      <p:ext uri="{BB962C8B-B14F-4D97-AF65-F5344CB8AC3E}">
        <p14:creationId xmlns:p14="http://schemas.microsoft.com/office/powerpoint/2010/main" val="3164412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D92E-94DA-418D-BFD6-F1C67F4DD7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010EE8-3596-48B9-8736-3B3C12126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B973C3-79A2-499B-9987-4194DFED8602}"/>
              </a:ext>
            </a:extLst>
          </p:cNvPr>
          <p:cNvSpPr>
            <a:spLocks noGrp="1"/>
          </p:cNvSpPr>
          <p:nvPr>
            <p:ph type="dt" sz="half" idx="10"/>
          </p:nvPr>
        </p:nvSpPr>
        <p:spPr/>
        <p:txBody>
          <a:bodyPr/>
          <a:lstStyle/>
          <a:p>
            <a:fld id="{C42E4374-B13C-4820-B739-9B9F09D2021B}" type="datetimeFigureOut">
              <a:rPr lang="en-US" smtClean="0"/>
              <a:t>3/31/2021</a:t>
            </a:fld>
            <a:endParaRPr lang="en-US"/>
          </a:p>
        </p:txBody>
      </p:sp>
      <p:sp>
        <p:nvSpPr>
          <p:cNvPr id="5" name="Footer Placeholder 4">
            <a:extLst>
              <a:ext uri="{FF2B5EF4-FFF2-40B4-BE49-F238E27FC236}">
                <a16:creationId xmlns:a16="http://schemas.microsoft.com/office/drawing/2014/main" id="{D1F5775B-7A69-4389-A6D6-079947D14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6B3F5B-F78A-4704-816A-9549B0E10437}"/>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3965515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E7E53-24E5-45AC-A69F-58C8FF76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3272C6-5D4A-4B8E-B6C1-3F195AC6086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DDDF5-9C9A-4E3A-BD7C-CE72E3743A93}"/>
              </a:ext>
            </a:extLst>
          </p:cNvPr>
          <p:cNvSpPr>
            <a:spLocks noGrp="1"/>
          </p:cNvSpPr>
          <p:nvPr>
            <p:ph type="dt" sz="half" idx="10"/>
          </p:nvPr>
        </p:nvSpPr>
        <p:spPr/>
        <p:txBody>
          <a:bodyPr/>
          <a:lstStyle/>
          <a:p>
            <a:fld id="{C42E4374-B13C-4820-B739-9B9F09D2021B}" type="datetimeFigureOut">
              <a:rPr lang="en-US" smtClean="0"/>
              <a:t>3/31/2021</a:t>
            </a:fld>
            <a:endParaRPr lang="en-US"/>
          </a:p>
        </p:txBody>
      </p:sp>
      <p:sp>
        <p:nvSpPr>
          <p:cNvPr id="5" name="Footer Placeholder 4">
            <a:extLst>
              <a:ext uri="{FF2B5EF4-FFF2-40B4-BE49-F238E27FC236}">
                <a16:creationId xmlns:a16="http://schemas.microsoft.com/office/drawing/2014/main" id="{D03330B9-A252-46BF-845A-D887B6446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ABAA0-2C58-4483-9347-8613A10F1D90}"/>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1661779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04AAA-770B-43C4-ACE7-4E3475AB4F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ACE5E5-5FFF-4A46-BDBF-DB173629AFC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3F3C4-70B3-40BF-9E8E-D8BD323445E4}"/>
              </a:ext>
            </a:extLst>
          </p:cNvPr>
          <p:cNvSpPr>
            <a:spLocks noGrp="1"/>
          </p:cNvSpPr>
          <p:nvPr>
            <p:ph type="dt" sz="half" idx="10"/>
          </p:nvPr>
        </p:nvSpPr>
        <p:spPr/>
        <p:txBody>
          <a:bodyPr/>
          <a:lstStyle/>
          <a:p>
            <a:fld id="{C42E4374-B13C-4820-B739-9B9F09D2021B}" type="datetimeFigureOut">
              <a:rPr lang="en-US" smtClean="0"/>
              <a:t>3/31/2021</a:t>
            </a:fld>
            <a:endParaRPr lang="en-US"/>
          </a:p>
        </p:txBody>
      </p:sp>
      <p:sp>
        <p:nvSpPr>
          <p:cNvPr id="5" name="Footer Placeholder 4">
            <a:extLst>
              <a:ext uri="{FF2B5EF4-FFF2-40B4-BE49-F238E27FC236}">
                <a16:creationId xmlns:a16="http://schemas.microsoft.com/office/drawing/2014/main" id="{5EE28B72-D1BB-431E-A007-9EFA9F1DA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6EEA-CDE1-4368-9F52-C717C25C2D57}"/>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3633962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a:t>Click to edit Master title style</a:t>
            </a:r>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56557238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5969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30231439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0625" y="2071687"/>
            <a:ext cx="4833938" cy="403621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7" y="2071687"/>
            <a:ext cx="4833938" cy="403621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41826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34585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90698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02681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19199711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4AB5-3CB5-424F-8B83-35FC60C50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A41A5-63E8-4635-9586-FFD66177AB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388D2-1A6B-47B1-873A-1EF1A65F0DCB}"/>
              </a:ext>
            </a:extLst>
          </p:cNvPr>
          <p:cNvSpPr>
            <a:spLocks noGrp="1"/>
          </p:cNvSpPr>
          <p:nvPr>
            <p:ph type="dt" sz="half" idx="10"/>
          </p:nvPr>
        </p:nvSpPr>
        <p:spPr/>
        <p:txBody>
          <a:bodyPr/>
          <a:lstStyle/>
          <a:p>
            <a:fld id="{C42E4374-B13C-4820-B739-9B9F09D2021B}" type="datetimeFigureOut">
              <a:rPr lang="en-US" smtClean="0"/>
              <a:t>3/31/2021</a:t>
            </a:fld>
            <a:endParaRPr lang="en-US"/>
          </a:p>
        </p:txBody>
      </p:sp>
      <p:sp>
        <p:nvSpPr>
          <p:cNvPr id="5" name="Footer Placeholder 4">
            <a:extLst>
              <a:ext uri="{FF2B5EF4-FFF2-40B4-BE49-F238E27FC236}">
                <a16:creationId xmlns:a16="http://schemas.microsoft.com/office/drawing/2014/main" id="{3E12C929-731E-402E-9A49-0E4336ADD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6ABFE-86A9-4E41-B17E-10BE531AC329}"/>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4052765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6171139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91881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142875"/>
            <a:ext cx="2452688" cy="596503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0625" y="142875"/>
            <a:ext cx="7215188" cy="59650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89396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805" y="2130848"/>
            <a:ext cx="10364391" cy="1470049"/>
          </a:xfrm>
        </p:spPr>
        <p:txBody>
          <a:bodyPr/>
          <a:lstStyle/>
          <a:p>
            <a:r>
              <a:rPr lang="en-US"/>
              <a:t>Click to edit Master title style</a:t>
            </a:r>
          </a:p>
        </p:txBody>
      </p:sp>
      <p:sp>
        <p:nvSpPr>
          <p:cNvPr id="3" name="Subtitle 2"/>
          <p:cNvSpPr>
            <a:spLocks noGrp="1"/>
          </p:cNvSpPr>
          <p:nvPr>
            <p:ph type="subTitle" idx="1"/>
          </p:nvPr>
        </p:nvSpPr>
        <p:spPr>
          <a:xfrm>
            <a:off x="1829098" y="3886647"/>
            <a:ext cx="8533805"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70090145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0732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18" y="4406801"/>
            <a:ext cx="10362902"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962918" y="2906613"/>
            <a:ext cx="10362902" cy="1500188"/>
          </a:xfrm>
        </p:spPr>
        <p:txBody>
          <a:bodyPr anchor="b"/>
          <a:lstStyle>
            <a:lvl1pPr marL="0" indent="0">
              <a:buNone/>
              <a:defRPr sz="1406"/>
            </a:lvl1pPr>
            <a:lvl2pPr marL="321457" indent="0">
              <a:buNone/>
              <a:defRPr sz="1266"/>
            </a:lvl2pPr>
            <a:lvl3pPr marL="642915" indent="0">
              <a:buNone/>
              <a:defRPr sz="1125"/>
            </a:lvl3pPr>
            <a:lvl4pPr marL="964372" indent="0">
              <a:buNone/>
              <a:defRPr sz="984"/>
            </a:lvl4pPr>
            <a:lvl5pPr marL="1285829" indent="0">
              <a:buNone/>
              <a:defRPr sz="984"/>
            </a:lvl5pPr>
            <a:lvl6pPr marL="1607287" indent="0">
              <a:buNone/>
              <a:defRPr sz="984"/>
            </a:lvl6pPr>
            <a:lvl7pPr marL="1928744" indent="0">
              <a:buNone/>
              <a:defRPr sz="984"/>
            </a:lvl7pPr>
            <a:lvl8pPr marL="2250201" indent="0">
              <a:buNone/>
              <a:defRPr sz="984"/>
            </a:lvl8pPr>
            <a:lvl9pPr marL="2571659" indent="0">
              <a:buNone/>
              <a:defRPr sz="984"/>
            </a:lvl9pPr>
          </a:lstStyle>
          <a:p>
            <a:pPr lvl="0"/>
            <a:r>
              <a:rPr lang="en-US"/>
              <a:t>Click to edit Master text styles</a:t>
            </a:r>
          </a:p>
        </p:txBody>
      </p:sp>
    </p:spTree>
    <p:extLst>
      <p:ext uri="{BB962C8B-B14F-4D97-AF65-F5344CB8AC3E}">
        <p14:creationId xmlns:p14="http://schemas.microsoft.com/office/powerpoint/2010/main" val="192828364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90625" y="2196703"/>
            <a:ext cx="4833938" cy="3982641"/>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7437" y="2196703"/>
            <a:ext cx="4833938" cy="3982641"/>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70162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4588"/>
            <a:ext cx="10971609"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0196" y="1534791"/>
            <a:ext cx="5386090"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610196" y="2174379"/>
            <a:ext cx="5386090"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739" y="1534791"/>
            <a:ext cx="5389066" cy="639589"/>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6192739" y="2174379"/>
            <a:ext cx="5389066"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97504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01291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2407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6057-79EC-413D-A043-496DCC6213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EE8444-1530-4D47-BF28-029858B568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EFCDF5-27A5-4E5D-AC13-9938ED8F8EF3}"/>
              </a:ext>
            </a:extLst>
          </p:cNvPr>
          <p:cNvSpPr>
            <a:spLocks noGrp="1"/>
          </p:cNvSpPr>
          <p:nvPr>
            <p:ph type="dt" sz="half" idx="10"/>
          </p:nvPr>
        </p:nvSpPr>
        <p:spPr/>
        <p:txBody>
          <a:bodyPr/>
          <a:lstStyle/>
          <a:p>
            <a:fld id="{C42E4374-B13C-4820-B739-9B9F09D2021B}" type="datetimeFigureOut">
              <a:rPr lang="en-US" smtClean="0"/>
              <a:t>3/31/2021</a:t>
            </a:fld>
            <a:endParaRPr lang="en-US"/>
          </a:p>
        </p:txBody>
      </p:sp>
      <p:sp>
        <p:nvSpPr>
          <p:cNvPr id="5" name="Footer Placeholder 4">
            <a:extLst>
              <a:ext uri="{FF2B5EF4-FFF2-40B4-BE49-F238E27FC236}">
                <a16:creationId xmlns:a16="http://schemas.microsoft.com/office/drawing/2014/main" id="{9F61797C-B29E-4AC8-9C3E-7FB3329FE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A8E21-C354-4F3F-B709-979E8DA0DCF6}"/>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648607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196" y="273473"/>
            <a:ext cx="4010918"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4766965" y="273472"/>
            <a:ext cx="6814839" cy="5852294"/>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0196" y="1435448"/>
            <a:ext cx="4010918" cy="469031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17634271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80" y="4800824"/>
            <a:ext cx="7314903"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2390180" y="612800"/>
            <a:ext cx="7314903" cy="4114354"/>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2390180" y="5367859"/>
            <a:ext cx="7314903" cy="804788"/>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Tree>
    <p:extLst>
      <p:ext uri="{BB962C8B-B14F-4D97-AF65-F5344CB8AC3E}">
        <p14:creationId xmlns:p14="http://schemas.microsoft.com/office/powerpoint/2010/main" val="20911512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77344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8687" y="991196"/>
            <a:ext cx="2452688" cy="518814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90625" y="991196"/>
            <a:ext cx="7215188" cy="51881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92328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A5BFC-BFE0-40F7-B507-B34BF2CA3D87}"/>
              </a:ext>
            </a:extLst>
          </p:cNvPr>
          <p:cNvSpPr>
            <a:spLocks noGrp="1"/>
          </p:cNvSpPr>
          <p:nvPr>
            <p:ph type="dt" sz="half" idx="10"/>
          </p:nvPr>
        </p:nvSpPr>
        <p:spPr/>
        <p:txBody>
          <a:bodyPr/>
          <a:lstStyle>
            <a:lvl1pPr>
              <a:defRPr/>
            </a:lvl1pPr>
          </a:lstStyle>
          <a:p>
            <a:pPr>
              <a:defRPr/>
            </a:pPr>
            <a:fld id="{3D743541-1B12-456F-A4D1-AF523FB13703}" type="datetimeFigureOut">
              <a:rPr lang="en-US"/>
              <a:pPr>
                <a:defRPr/>
              </a:pPr>
              <a:t>3/31/2021</a:t>
            </a:fld>
            <a:endParaRPr lang="en-US"/>
          </a:p>
        </p:txBody>
      </p:sp>
      <p:sp>
        <p:nvSpPr>
          <p:cNvPr id="5" name="Footer Placeholder 4">
            <a:extLst>
              <a:ext uri="{FF2B5EF4-FFF2-40B4-BE49-F238E27FC236}">
                <a16:creationId xmlns:a16="http://schemas.microsoft.com/office/drawing/2014/main" id="{E6C93DC7-E5CA-48CF-8086-8971DF116A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D5679-3583-4992-B9B0-F84FCD72C8D2}"/>
              </a:ext>
            </a:extLst>
          </p:cNvPr>
          <p:cNvSpPr>
            <a:spLocks noGrp="1"/>
          </p:cNvSpPr>
          <p:nvPr>
            <p:ph type="sldNum" sz="quarter" idx="12"/>
          </p:nvPr>
        </p:nvSpPr>
        <p:spPr/>
        <p:txBody>
          <a:bodyPr/>
          <a:lstStyle>
            <a:lvl1pPr>
              <a:defRPr/>
            </a:lvl1pPr>
          </a:lstStyle>
          <a:p>
            <a:pPr>
              <a:defRPr/>
            </a:pPr>
            <a:fld id="{75A52E1B-9702-4DA9-A7E3-3443BF5D2F4B}" type="slidenum">
              <a:rPr lang="en-US" altLang="en-US"/>
              <a:pPr>
                <a:defRPr/>
              </a:pPr>
              <a:t>‹#›</a:t>
            </a:fld>
            <a:endParaRPr lang="en-US" altLang="en-US"/>
          </a:p>
        </p:txBody>
      </p:sp>
    </p:spTree>
    <p:extLst>
      <p:ext uri="{BB962C8B-B14F-4D97-AF65-F5344CB8AC3E}">
        <p14:creationId xmlns:p14="http://schemas.microsoft.com/office/powerpoint/2010/main" val="2405410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DF868-CC10-4CEA-A6E5-4F06E1FFB9C9}"/>
              </a:ext>
            </a:extLst>
          </p:cNvPr>
          <p:cNvSpPr>
            <a:spLocks noGrp="1"/>
          </p:cNvSpPr>
          <p:nvPr>
            <p:ph type="dt" sz="half" idx="10"/>
          </p:nvPr>
        </p:nvSpPr>
        <p:spPr/>
        <p:txBody>
          <a:bodyPr/>
          <a:lstStyle>
            <a:lvl1pPr>
              <a:defRPr/>
            </a:lvl1pPr>
          </a:lstStyle>
          <a:p>
            <a:pPr>
              <a:defRPr/>
            </a:pPr>
            <a:fld id="{77029498-CC21-4EC1-9F10-6E3263D23D17}" type="datetimeFigureOut">
              <a:rPr lang="en-US"/>
              <a:pPr>
                <a:defRPr/>
              </a:pPr>
              <a:t>3/31/2021</a:t>
            </a:fld>
            <a:endParaRPr lang="en-US"/>
          </a:p>
        </p:txBody>
      </p:sp>
      <p:sp>
        <p:nvSpPr>
          <p:cNvPr id="5" name="Footer Placeholder 4">
            <a:extLst>
              <a:ext uri="{FF2B5EF4-FFF2-40B4-BE49-F238E27FC236}">
                <a16:creationId xmlns:a16="http://schemas.microsoft.com/office/drawing/2014/main" id="{43EC9896-37E3-44CC-8697-4A01F6E4AD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53A3128-9E13-48C0-8B60-B54C0C1732A8}"/>
              </a:ext>
            </a:extLst>
          </p:cNvPr>
          <p:cNvSpPr>
            <a:spLocks noGrp="1"/>
          </p:cNvSpPr>
          <p:nvPr>
            <p:ph type="sldNum" sz="quarter" idx="12"/>
          </p:nvPr>
        </p:nvSpPr>
        <p:spPr/>
        <p:txBody>
          <a:bodyPr/>
          <a:lstStyle>
            <a:lvl1pPr>
              <a:defRPr/>
            </a:lvl1pPr>
          </a:lstStyle>
          <a:p>
            <a:pPr>
              <a:defRPr/>
            </a:pPr>
            <a:fld id="{6105A7C2-79F7-4054-BED0-6C2057C030AB}" type="slidenum">
              <a:rPr lang="en-US" altLang="en-US"/>
              <a:pPr>
                <a:defRPr/>
              </a:pPr>
              <a:t>‹#›</a:t>
            </a:fld>
            <a:endParaRPr lang="en-US" altLang="en-US"/>
          </a:p>
        </p:txBody>
      </p:sp>
    </p:spTree>
    <p:extLst>
      <p:ext uri="{BB962C8B-B14F-4D97-AF65-F5344CB8AC3E}">
        <p14:creationId xmlns:p14="http://schemas.microsoft.com/office/powerpoint/2010/main" val="349872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A11FC6-857A-4463-8C16-470BD7F61D83}"/>
              </a:ext>
            </a:extLst>
          </p:cNvPr>
          <p:cNvSpPr>
            <a:spLocks noGrp="1"/>
          </p:cNvSpPr>
          <p:nvPr>
            <p:ph type="dt" sz="half" idx="10"/>
          </p:nvPr>
        </p:nvSpPr>
        <p:spPr/>
        <p:txBody>
          <a:bodyPr/>
          <a:lstStyle>
            <a:lvl1pPr>
              <a:defRPr/>
            </a:lvl1pPr>
          </a:lstStyle>
          <a:p>
            <a:pPr>
              <a:defRPr/>
            </a:pPr>
            <a:fld id="{02294C40-3072-49E8-8495-454AA962BD13}" type="datetimeFigureOut">
              <a:rPr lang="en-US"/>
              <a:pPr>
                <a:defRPr/>
              </a:pPr>
              <a:t>3/31/2021</a:t>
            </a:fld>
            <a:endParaRPr lang="en-US"/>
          </a:p>
        </p:txBody>
      </p:sp>
      <p:sp>
        <p:nvSpPr>
          <p:cNvPr id="5" name="Footer Placeholder 4">
            <a:extLst>
              <a:ext uri="{FF2B5EF4-FFF2-40B4-BE49-F238E27FC236}">
                <a16:creationId xmlns:a16="http://schemas.microsoft.com/office/drawing/2014/main" id="{30A69224-882F-4E4E-BEE6-6438532BC9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DAEC38-4D75-40C2-8992-0E09BEEAEAC0}"/>
              </a:ext>
            </a:extLst>
          </p:cNvPr>
          <p:cNvSpPr>
            <a:spLocks noGrp="1"/>
          </p:cNvSpPr>
          <p:nvPr>
            <p:ph type="sldNum" sz="quarter" idx="12"/>
          </p:nvPr>
        </p:nvSpPr>
        <p:spPr/>
        <p:txBody>
          <a:bodyPr/>
          <a:lstStyle>
            <a:lvl1pPr>
              <a:defRPr/>
            </a:lvl1pPr>
          </a:lstStyle>
          <a:p>
            <a:pPr>
              <a:defRPr/>
            </a:pPr>
            <a:fld id="{A89637C5-4B10-4C87-B089-348F8E476649}" type="slidenum">
              <a:rPr lang="en-US" altLang="en-US"/>
              <a:pPr>
                <a:defRPr/>
              </a:pPr>
              <a:t>‹#›</a:t>
            </a:fld>
            <a:endParaRPr lang="en-US" altLang="en-US"/>
          </a:p>
        </p:txBody>
      </p:sp>
    </p:spTree>
    <p:extLst>
      <p:ext uri="{BB962C8B-B14F-4D97-AF65-F5344CB8AC3E}">
        <p14:creationId xmlns:p14="http://schemas.microsoft.com/office/powerpoint/2010/main" val="2157742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7EECC5-07DF-43DE-93F0-850F01BBAA52}"/>
              </a:ext>
            </a:extLst>
          </p:cNvPr>
          <p:cNvSpPr>
            <a:spLocks noGrp="1"/>
          </p:cNvSpPr>
          <p:nvPr>
            <p:ph type="dt" sz="half" idx="10"/>
          </p:nvPr>
        </p:nvSpPr>
        <p:spPr/>
        <p:txBody>
          <a:bodyPr/>
          <a:lstStyle>
            <a:lvl1pPr>
              <a:defRPr/>
            </a:lvl1pPr>
          </a:lstStyle>
          <a:p>
            <a:pPr>
              <a:defRPr/>
            </a:pPr>
            <a:fld id="{812E78F8-EE25-4C8D-AEBB-A62606340C05}" type="datetimeFigureOut">
              <a:rPr lang="en-US"/>
              <a:pPr>
                <a:defRPr/>
              </a:pPr>
              <a:t>3/31/2021</a:t>
            </a:fld>
            <a:endParaRPr lang="en-US"/>
          </a:p>
        </p:txBody>
      </p:sp>
      <p:sp>
        <p:nvSpPr>
          <p:cNvPr id="6" name="Footer Placeholder 4">
            <a:extLst>
              <a:ext uri="{FF2B5EF4-FFF2-40B4-BE49-F238E27FC236}">
                <a16:creationId xmlns:a16="http://schemas.microsoft.com/office/drawing/2014/main" id="{5DBE0DED-BC8C-4B4C-9465-1D87C5825D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929CD9-53B2-4C24-A455-68D0A7C35A4C}"/>
              </a:ext>
            </a:extLst>
          </p:cNvPr>
          <p:cNvSpPr>
            <a:spLocks noGrp="1"/>
          </p:cNvSpPr>
          <p:nvPr>
            <p:ph type="sldNum" sz="quarter" idx="12"/>
          </p:nvPr>
        </p:nvSpPr>
        <p:spPr/>
        <p:txBody>
          <a:bodyPr/>
          <a:lstStyle>
            <a:lvl1pPr>
              <a:defRPr/>
            </a:lvl1pPr>
          </a:lstStyle>
          <a:p>
            <a:pPr>
              <a:defRPr/>
            </a:pPr>
            <a:fld id="{17CBFEDF-8015-43A8-8328-552C3E22A960}" type="slidenum">
              <a:rPr lang="en-US" altLang="en-US"/>
              <a:pPr>
                <a:defRPr/>
              </a:pPr>
              <a:t>‹#›</a:t>
            </a:fld>
            <a:endParaRPr lang="en-US" altLang="en-US"/>
          </a:p>
        </p:txBody>
      </p:sp>
    </p:spTree>
    <p:extLst>
      <p:ext uri="{BB962C8B-B14F-4D97-AF65-F5344CB8AC3E}">
        <p14:creationId xmlns:p14="http://schemas.microsoft.com/office/powerpoint/2010/main" val="428723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F012886-DB13-4D52-8AD7-7B4FFC71D605}"/>
              </a:ext>
            </a:extLst>
          </p:cNvPr>
          <p:cNvSpPr>
            <a:spLocks noGrp="1"/>
          </p:cNvSpPr>
          <p:nvPr>
            <p:ph type="dt" sz="half" idx="10"/>
          </p:nvPr>
        </p:nvSpPr>
        <p:spPr/>
        <p:txBody>
          <a:bodyPr/>
          <a:lstStyle>
            <a:lvl1pPr>
              <a:defRPr/>
            </a:lvl1pPr>
          </a:lstStyle>
          <a:p>
            <a:pPr>
              <a:defRPr/>
            </a:pPr>
            <a:fld id="{DD594733-13A9-4FEE-846A-DCC5A481E8B5}" type="datetimeFigureOut">
              <a:rPr lang="en-US"/>
              <a:pPr>
                <a:defRPr/>
              </a:pPr>
              <a:t>3/31/2021</a:t>
            </a:fld>
            <a:endParaRPr lang="en-US"/>
          </a:p>
        </p:txBody>
      </p:sp>
      <p:sp>
        <p:nvSpPr>
          <p:cNvPr id="8" name="Footer Placeholder 4">
            <a:extLst>
              <a:ext uri="{FF2B5EF4-FFF2-40B4-BE49-F238E27FC236}">
                <a16:creationId xmlns:a16="http://schemas.microsoft.com/office/drawing/2014/main" id="{1E0F49B6-E825-47EA-BBD1-349B0960614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A9FA639-1CC4-4376-B51D-9B23C16AFDAC}"/>
              </a:ext>
            </a:extLst>
          </p:cNvPr>
          <p:cNvSpPr>
            <a:spLocks noGrp="1"/>
          </p:cNvSpPr>
          <p:nvPr>
            <p:ph type="sldNum" sz="quarter" idx="12"/>
          </p:nvPr>
        </p:nvSpPr>
        <p:spPr/>
        <p:txBody>
          <a:bodyPr/>
          <a:lstStyle>
            <a:lvl1pPr>
              <a:defRPr/>
            </a:lvl1pPr>
          </a:lstStyle>
          <a:p>
            <a:pPr>
              <a:defRPr/>
            </a:pPr>
            <a:fld id="{D3B72452-9398-4746-9674-6718241BF765}" type="slidenum">
              <a:rPr lang="en-US" altLang="en-US"/>
              <a:pPr>
                <a:defRPr/>
              </a:pPr>
              <a:t>‹#›</a:t>
            </a:fld>
            <a:endParaRPr lang="en-US" altLang="en-US"/>
          </a:p>
        </p:txBody>
      </p:sp>
    </p:spTree>
    <p:extLst>
      <p:ext uri="{BB962C8B-B14F-4D97-AF65-F5344CB8AC3E}">
        <p14:creationId xmlns:p14="http://schemas.microsoft.com/office/powerpoint/2010/main" val="18588160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262648E-DCCE-4877-9404-242A10732B15}"/>
              </a:ext>
            </a:extLst>
          </p:cNvPr>
          <p:cNvSpPr>
            <a:spLocks noGrp="1"/>
          </p:cNvSpPr>
          <p:nvPr>
            <p:ph type="dt" sz="half" idx="10"/>
          </p:nvPr>
        </p:nvSpPr>
        <p:spPr/>
        <p:txBody>
          <a:bodyPr/>
          <a:lstStyle>
            <a:lvl1pPr>
              <a:defRPr/>
            </a:lvl1pPr>
          </a:lstStyle>
          <a:p>
            <a:pPr>
              <a:defRPr/>
            </a:pPr>
            <a:fld id="{02B44E0B-B040-45B0-BD2C-16DE5E59C2C3}" type="datetimeFigureOut">
              <a:rPr lang="en-US"/>
              <a:pPr>
                <a:defRPr/>
              </a:pPr>
              <a:t>3/31/2021</a:t>
            </a:fld>
            <a:endParaRPr lang="en-US"/>
          </a:p>
        </p:txBody>
      </p:sp>
      <p:sp>
        <p:nvSpPr>
          <p:cNvPr id="4" name="Footer Placeholder 4">
            <a:extLst>
              <a:ext uri="{FF2B5EF4-FFF2-40B4-BE49-F238E27FC236}">
                <a16:creationId xmlns:a16="http://schemas.microsoft.com/office/drawing/2014/main" id="{28246AFB-4EAE-4C5B-9DF3-57E70B19F18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3816468-29A4-4D0D-A93D-4A4B5B750280}"/>
              </a:ext>
            </a:extLst>
          </p:cNvPr>
          <p:cNvSpPr>
            <a:spLocks noGrp="1"/>
          </p:cNvSpPr>
          <p:nvPr>
            <p:ph type="sldNum" sz="quarter" idx="12"/>
          </p:nvPr>
        </p:nvSpPr>
        <p:spPr/>
        <p:txBody>
          <a:bodyPr/>
          <a:lstStyle>
            <a:lvl1pPr>
              <a:defRPr/>
            </a:lvl1pPr>
          </a:lstStyle>
          <a:p>
            <a:pPr>
              <a:defRPr/>
            </a:pPr>
            <a:fld id="{F3FFB784-BF67-407C-8AEC-277066D05655}" type="slidenum">
              <a:rPr lang="en-US" altLang="en-US"/>
              <a:pPr>
                <a:defRPr/>
              </a:pPr>
              <a:t>‹#›</a:t>
            </a:fld>
            <a:endParaRPr lang="en-US" altLang="en-US"/>
          </a:p>
        </p:txBody>
      </p:sp>
    </p:spTree>
    <p:extLst>
      <p:ext uri="{BB962C8B-B14F-4D97-AF65-F5344CB8AC3E}">
        <p14:creationId xmlns:p14="http://schemas.microsoft.com/office/powerpoint/2010/main" val="4011436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E1D5-AB8D-4048-BDAD-A35BBAF032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BE647-815F-4448-B3BF-0D4F7C8BE0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BF577B-89A0-4D7F-B30C-E26268A009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53CA01-597A-4823-AB0E-3E3153875923}"/>
              </a:ext>
            </a:extLst>
          </p:cNvPr>
          <p:cNvSpPr>
            <a:spLocks noGrp="1"/>
          </p:cNvSpPr>
          <p:nvPr>
            <p:ph type="dt" sz="half" idx="10"/>
          </p:nvPr>
        </p:nvSpPr>
        <p:spPr/>
        <p:txBody>
          <a:bodyPr/>
          <a:lstStyle/>
          <a:p>
            <a:fld id="{C42E4374-B13C-4820-B739-9B9F09D2021B}" type="datetimeFigureOut">
              <a:rPr lang="en-US" smtClean="0"/>
              <a:t>3/31/2021</a:t>
            </a:fld>
            <a:endParaRPr lang="en-US"/>
          </a:p>
        </p:txBody>
      </p:sp>
      <p:sp>
        <p:nvSpPr>
          <p:cNvPr id="6" name="Footer Placeholder 5">
            <a:extLst>
              <a:ext uri="{FF2B5EF4-FFF2-40B4-BE49-F238E27FC236}">
                <a16:creationId xmlns:a16="http://schemas.microsoft.com/office/drawing/2014/main" id="{A1E30341-37A9-4F8B-BC8D-6D3AEF5718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6EF205-8C56-4BCF-A6FD-58AC8A34BE79}"/>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3511000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2763FBA-CE1B-4A10-924D-962551ACA586}"/>
              </a:ext>
            </a:extLst>
          </p:cNvPr>
          <p:cNvSpPr>
            <a:spLocks noGrp="1"/>
          </p:cNvSpPr>
          <p:nvPr>
            <p:ph type="dt" sz="half" idx="10"/>
          </p:nvPr>
        </p:nvSpPr>
        <p:spPr/>
        <p:txBody>
          <a:bodyPr/>
          <a:lstStyle>
            <a:lvl1pPr>
              <a:defRPr/>
            </a:lvl1pPr>
          </a:lstStyle>
          <a:p>
            <a:pPr>
              <a:defRPr/>
            </a:pPr>
            <a:fld id="{0C63AB5A-F9DE-4F13-86D6-A351D6B99BF5}" type="datetimeFigureOut">
              <a:rPr lang="en-US"/>
              <a:pPr>
                <a:defRPr/>
              </a:pPr>
              <a:t>3/31/2021</a:t>
            </a:fld>
            <a:endParaRPr lang="en-US"/>
          </a:p>
        </p:txBody>
      </p:sp>
      <p:sp>
        <p:nvSpPr>
          <p:cNvPr id="3" name="Footer Placeholder 4">
            <a:extLst>
              <a:ext uri="{FF2B5EF4-FFF2-40B4-BE49-F238E27FC236}">
                <a16:creationId xmlns:a16="http://schemas.microsoft.com/office/drawing/2014/main" id="{7CEAA288-4A2A-474B-8E0E-7245724F612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8E82ECA-BF11-4AFB-B632-266BF31B4944}"/>
              </a:ext>
            </a:extLst>
          </p:cNvPr>
          <p:cNvSpPr>
            <a:spLocks noGrp="1"/>
          </p:cNvSpPr>
          <p:nvPr>
            <p:ph type="sldNum" sz="quarter" idx="12"/>
          </p:nvPr>
        </p:nvSpPr>
        <p:spPr/>
        <p:txBody>
          <a:bodyPr/>
          <a:lstStyle>
            <a:lvl1pPr>
              <a:defRPr/>
            </a:lvl1pPr>
          </a:lstStyle>
          <a:p>
            <a:pPr>
              <a:defRPr/>
            </a:pPr>
            <a:fld id="{F9406CD3-B977-441C-A344-33D842AD2BD9}" type="slidenum">
              <a:rPr lang="en-US" altLang="en-US"/>
              <a:pPr>
                <a:defRPr/>
              </a:pPr>
              <a:t>‹#›</a:t>
            </a:fld>
            <a:endParaRPr lang="en-US" altLang="en-US"/>
          </a:p>
        </p:txBody>
      </p:sp>
    </p:spTree>
    <p:extLst>
      <p:ext uri="{BB962C8B-B14F-4D97-AF65-F5344CB8AC3E}">
        <p14:creationId xmlns:p14="http://schemas.microsoft.com/office/powerpoint/2010/main" val="3267176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6D9CFE-80EC-4C0E-87D9-34B9AD7386A4}"/>
              </a:ext>
            </a:extLst>
          </p:cNvPr>
          <p:cNvSpPr>
            <a:spLocks noGrp="1"/>
          </p:cNvSpPr>
          <p:nvPr>
            <p:ph type="dt" sz="half" idx="10"/>
          </p:nvPr>
        </p:nvSpPr>
        <p:spPr/>
        <p:txBody>
          <a:bodyPr/>
          <a:lstStyle>
            <a:lvl1pPr>
              <a:defRPr/>
            </a:lvl1pPr>
          </a:lstStyle>
          <a:p>
            <a:pPr>
              <a:defRPr/>
            </a:pPr>
            <a:fld id="{E300BACB-D7B2-4D88-BE6C-DDA180CF1AE6}" type="datetimeFigureOut">
              <a:rPr lang="en-US"/>
              <a:pPr>
                <a:defRPr/>
              </a:pPr>
              <a:t>3/31/2021</a:t>
            </a:fld>
            <a:endParaRPr lang="en-US"/>
          </a:p>
        </p:txBody>
      </p:sp>
      <p:sp>
        <p:nvSpPr>
          <p:cNvPr id="6" name="Footer Placeholder 4">
            <a:extLst>
              <a:ext uri="{FF2B5EF4-FFF2-40B4-BE49-F238E27FC236}">
                <a16:creationId xmlns:a16="http://schemas.microsoft.com/office/drawing/2014/main" id="{B93E165A-0508-4C1B-8040-752599BCF3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387EED5-E9A5-47ED-AC93-D631C46406E3}"/>
              </a:ext>
            </a:extLst>
          </p:cNvPr>
          <p:cNvSpPr>
            <a:spLocks noGrp="1"/>
          </p:cNvSpPr>
          <p:nvPr>
            <p:ph type="sldNum" sz="quarter" idx="12"/>
          </p:nvPr>
        </p:nvSpPr>
        <p:spPr/>
        <p:txBody>
          <a:bodyPr/>
          <a:lstStyle>
            <a:lvl1pPr>
              <a:defRPr/>
            </a:lvl1pPr>
          </a:lstStyle>
          <a:p>
            <a:pPr>
              <a:defRPr/>
            </a:pPr>
            <a:fld id="{4AD1DFC7-59E6-467A-BFB6-1E1C6CA59B8D}" type="slidenum">
              <a:rPr lang="en-US" altLang="en-US"/>
              <a:pPr>
                <a:defRPr/>
              </a:pPr>
              <a:t>‹#›</a:t>
            </a:fld>
            <a:endParaRPr lang="en-US" altLang="en-US"/>
          </a:p>
        </p:txBody>
      </p:sp>
    </p:spTree>
    <p:extLst>
      <p:ext uri="{BB962C8B-B14F-4D97-AF65-F5344CB8AC3E}">
        <p14:creationId xmlns:p14="http://schemas.microsoft.com/office/powerpoint/2010/main" val="1369833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0E1F446-4437-43CF-A11F-D9AF94F2E457}"/>
              </a:ext>
            </a:extLst>
          </p:cNvPr>
          <p:cNvSpPr>
            <a:spLocks noGrp="1"/>
          </p:cNvSpPr>
          <p:nvPr>
            <p:ph type="dt" sz="half" idx="10"/>
          </p:nvPr>
        </p:nvSpPr>
        <p:spPr/>
        <p:txBody>
          <a:bodyPr/>
          <a:lstStyle>
            <a:lvl1pPr>
              <a:defRPr/>
            </a:lvl1pPr>
          </a:lstStyle>
          <a:p>
            <a:pPr>
              <a:defRPr/>
            </a:pPr>
            <a:fld id="{BA31C4D4-3F5B-4D79-8C17-466B8774F7BD}" type="datetimeFigureOut">
              <a:rPr lang="en-US"/>
              <a:pPr>
                <a:defRPr/>
              </a:pPr>
              <a:t>3/31/2021</a:t>
            </a:fld>
            <a:endParaRPr lang="en-US"/>
          </a:p>
        </p:txBody>
      </p:sp>
      <p:sp>
        <p:nvSpPr>
          <p:cNvPr id="6" name="Footer Placeholder 4">
            <a:extLst>
              <a:ext uri="{FF2B5EF4-FFF2-40B4-BE49-F238E27FC236}">
                <a16:creationId xmlns:a16="http://schemas.microsoft.com/office/drawing/2014/main" id="{29B29E95-1358-49C7-962D-D664E0CA1B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EA333A-AD66-4822-8680-C8336EA5F28F}"/>
              </a:ext>
            </a:extLst>
          </p:cNvPr>
          <p:cNvSpPr>
            <a:spLocks noGrp="1"/>
          </p:cNvSpPr>
          <p:nvPr>
            <p:ph type="sldNum" sz="quarter" idx="12"/>
          </p:nvPr>
        </p:nvSpPr>
        <p:spPr/>
        <p:txBody>
          <a:bodyPr/>
          <a:lstStyle>
            <a:lvl1pPr>
              <a:defRPr/>
            </a:lvl1pPr>
          </a:lstStyle>
          <a:p>
            <a:pPr>
              <a:defRPr/>
            </a:pPr>
            <a:fld id="{7D85EF0B-1D36-4435-8823-83B58C544CC7}" type="slidenum">
              <a:rPr lang="en-US" altLang="en-US"/>
              <a:pPr>
                <a:defRPr/>
              </a:pPr>
              <a:t>‹#›</a:t>
            </a:fld>
            <a:endParaRPr lang="en-US" altLang="en-US"/>
          </a:p>
        </p:txBody>
      </p:sp>
    </p:spTree>
    <p:extLst>
      <p:ext uri="{BB962C8B-B14F-4D97-AF65-F5344CB8AC3E}">
        <p14:creationId xmlns:p14="http://schemas.microsoft.com/office/powerpoint/2010/main" val="1851436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E04D8-BAD2-4BCE-A71A-5DE2F38B1DB2}"/>
              </a:ext>
            </a:extLst>
          </p:cNvPr>
          <p:cNvSpPr>
            <a:spLocks noGrp="1"/>
          </p:cNvSpPr>
          <p:nvPr>
            <p:ph type="dt" sz="half" idx="10"/>
          </p:nvPr>
        </p:nvSpPr>
        <p:spPr/>
        <p:txBody>
          <a:bodyPr/>
          <a:lstStyle>
            <a:lvl1pPr>
              <a:defRPr/>
            </a:lvl1pPr>
          </a:lstStyle>
          <a:p>
            <a:pPr>
              <a:defRPr/>
            </a:pPr>
            <a:fld id="{236EB077-7C14-4D6F-92BD-AF9590934A14}" type="datetimeFigureOut">
              <a:rPr lang="en-US"/>
              <a:pPr>
                <a:defRPr/>
              </a:pPr>
              <a:t>3/31/2021</a:t>
            </a:fld>
            <a:endParaRPr lang="en-US"/>
          </a:p>
        </p:txBody>
      </p:sp>
      <p:sp>
        <p:nvSpPr>
          <p:cNvPr id="5" name="Footer Placeholder 4">
            <a:extLst>
              <a:ext uri="{FF2B5EF4-FFF2-40B4-BE49-F238E27FC236}">
                <a16:creationId xmlns:a16="http://schemas.microsoft.com/office/drawing/2014/main" id="{9ECD293A-4997-441B-B7B5-8D6F48544C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0B797C-3AD8-403D-9100-95969CFBBEDD}"/>
              </a:ext>
            </a:extLst>
          </p:cNvPr>
          <p:cNvSpPr>
            <a:spLocks noGrp="1"/>
          </p:cNvSpPr>
          <p:nvPr>
            <p:ph type="sldNum" sz="quarter" idx="12"/>
          </p:nvPr>
        </p:nvSpPr>
        <p:spPr/>
        <p:txBody>
          <a:bodyPr/>
          <a:lstStyle>
            <a:lvl1pPr>
              <a:defRPr/>
            </a:lvl1pPr>
          </a:lstStyle>
          <a:p>
            <a:pPr>
              <a:defRPr/>
            </a:pPr>
            <a:fld id="{846E2AFA-ED3D-4EC1-AFAE-8F690A60E0F2}" type="slidenum">
              <a:rPr lang="en-US" altLang="en-US"/>
              <a:pPr>
                <a:defRPr/>
              </a:pPr>
              <a:t>‹#›</a:t>
            </a:fld>
            <a:endParaRPr lang="en-US" altLang="en-US"/>
          </a:p>
        </p:txBody>
      </p:sp>
    </p:spTree>
    <p:extLst>
      <p:ext uri="{BB962C8B-B14F-4D97-AF65-F5344CB8AC3E}">
        <p14:creationId xmlns:p14="http://schemas.microsoft.com/office/powerpoint/2010/main" val="3147441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4E84BA-B6EA-4CFC-A0D9-1464C7565EB7}"/>
              </a:ext>
            </a:extLst>
          </p:cNvPr>
          <p:cNvSpPr>
            <a:spLocks noGrp="1"/>
          </p:cNvSpPr>
          <p:nvPr>
            <p:ph type="dt" sz="half" idx="10"/>
          </p:nvPr>
        </p:nvSpPr>
        <p:spPr/>
        <p:txBody>
          <a:bodyPr/>
          <a:lstStyle>
            <a:lvl1pPr>
              <a:defRPr/>
            </a:lvl1pPr>
          </a:lstStyle>
          <a:p>
            <a:pPr>
              <a:defRPr/>
            </a:pPr>
            <a:fld id="{277EEFAB-6EE0-412E-ACA6-FF2E69EB0B90}" type="datetimeFigureOut">
              <a:rPr lang="en-US"/>
              <a:pPr>
                <a:defRPr/>
              </a:pPr>
              <a:t>3/31/2021</a:t>
            </a:fld>
            <a:endParaRPr lang="en-US"/>
          </a:p>
        </p:txBody>
      </p:sp>
      <p:sp>
        <p:nvSpPr>
          <p:cNvPr id="5" name="Footer Placeholder 4">
            <a:extLst>
              <a:ext uri="{FF2B5EF4-FFF2-40B4-BE49-F238E27FC236}">
                <a16:creationId xmlns:a16="http://schemas.microsoft.com/office/drawing/2014/main" id="{38021287-E55A-4A4F-A133-2F5D0CB09DD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1131D1-99FE-4CA7-AA68-1DA252D916B5}"/>
              </a:ext>
            </a:extLst>
          </p:cNvPr>
          <p:cNvSpPr>
            <a:spLocks noGrp="1"/>
          </p:cNvSpPr>
          <p:nvPr>
            <p:ph type="sldNum" sz="quarter" idx="12"/>
          </p:nvPr>
        </p:nvSpPr>
        <p:spPr/>
        <p:txBody>
          <a:bodyPr/>
          <a:lstStyle>
            <a:lvl1pPr>
              <a:defRPr/>
            </a:lvl1pPr>
          </a:lstStyle>
          <a:p>
            <a:pPr>
              <a:defRPr/>
            </a:pPr>
            <a:fld id="{AAD16D33-E1BB-4247-A8EE-96238381F336}" type="slidenum">
              <a:rPr lang="en-US" altLang="en-US"/>
              <a:pPr>
                <a:defRPr/>
              </a:pPr>
              <a:t>‹#›</a:t>
            </a:fld>
            <a:endParaRPr lang="en-US" altLang="en-US"/>
          </a:p>
        </p:txBody>
      </p:sp>
    </p:spTree>
    <p:extLst>
      <p:ext uri="{BB962C8B-B14F-4D97-AF65-F5344CB8AC3E}">
        <p14:creationId xmlns:p14="http://schemas.microsoft.com/office/powerpoint/2010/main" val="213451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4977-5ED4-4B73-8C0F-C7356CCB6B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11231-B1A2-4FE0-B6F6-7B1795C9C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923DF52-1EA4-411C-BD83-E8F9437A67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2A501E-2A7C-447A-88A0-84D91E822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074380-74B7-4854-8CD5-0E85D8576C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DCFBE-B685-4A36-8FF3-B73F8D3FEED3}"/>
              </a:ext>
            </a:extLst>
          </p:cNvPr>
          <p:cNvSpPr>
            <a:spLocks noGrp="1"/>
          </p:cNvSpPr>
          <p:nvPr>
            <p:ph type="dt" sz="half" idx="10"/>
          </p:nvPr>
        </p:nvSpPr>
        <p:spPr/>
        <p:txBody>
          <a:bodyPr/>
          <a:lstStyle/>
          <a:p>
            <a:fld id="{C42E4374-B13C-4820-B739-9B9F09D2021B}" type="datetimeFigureOut">
              <a:rPr lang="en-US" smtClean="0"/>
              <a:t>3/31/2021</a:t>
            </a:fld>
            <a:endParaRPr lang="en-US"/>
          </a:p>
        </p:txBody>
      </p:sp>
      <p:sp>
        <p:nvSpPr>
          <p:cNvPr id="8" name="Footer Placeholder 7">
            <a:extLst>
              <a:ext uri="{FF2B5EF4-FFF2-40B4-BE49-F238E27FC236}">
                <a16:creationId xmlns:a16="http://schemas.microsoft.com/office/drawing/2014/main" id="{7DC2EA2D-D0AD-451A-9534-9FA90059A5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C10ECE-53E9-4233-8A2C-77B81FB858E9}"/>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1656520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EC30-CAA5-4BD9-A08F-8A96C03F15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12667A-348A-4394-8873-88EB0417413E}"/>
              </a:ext>
            </a:extLst>
          </p:cNvPr>
          <p:cNvSpPr>
            <a:spLocks noGrp="1"/>
          </p:cNvSpPr>
          <p:nvPr>
            <p:ph type="dt" sz="half" idx="10"/>
          </p:nvPr>
        </p:nvSpPr>
        <p:spPr/>
        <p:txBody>
          <a:bodyPr/>
          <a:lstStyle/>
          <a:p>
            <a:fld id="{C42E4374-B13C-4820-B739-9B9F09D2021B}" type="datetimeFigureOut">
              <a:rPr lang="en-US" smtClean="0"/>
              <a:t>3/31/2021</a:t>
            </a:fld>
            <a:endParaRPr lang="en-US"/>
          </a:p>
        </p:txBody>
      </p:sp>
      <p:sp>
        <p:nvSpPr>
          <p:cNvPr id="4" name="Footer Placeholder 3">
            <a:extLst>
              <a:ext uri="{FF2B5EF4-FFF2-40B4-BE49-F238E27FC236}">
                <a16:creationId xmlns:a16="http://schemas.microsoft.com/office/drawing/2014/main" id="{D7F28AE0-7CDD-45F5-BAE2-2EA9DE4F5B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DE732E-BD29-4D98-95D0-39A4AC602348}"/>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173175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D4AE7-D3E0-4CDB-8E4F-861A3E1EF3E3}"/>
              </a:ext>
            </a:extLst>
          </p:cNvPr>
          <p:cNvSpPr>
            <a:spLocks noGrp="1"/>
          </p:cNvSpPr>
          <p:nvPr>
            <p:ph type="dt" sz="half" idx="10"/>
          </p:nvPr>
        </p:nvSpPr>
        <p:spPr/>
        <p:txBody>
          <a:bodyPr/>
          <a:lstStyle/>
          <a:p>
            <a:fld id="{C42E4374-B13C-4820-B739-9B9F09D2021B}" type="datetimeFigureOut">
              <a:rPr lang="en-US" smtClean="0"/>
              <a:t>3/31/2021</a:t>
            </a:fld>
            <a:endParaRPr lang="en-US"/>
          </a:p>
        </p:txBody>
      </p:sp>
      <p:sp>
        <p:nvSpPr>
          <p:cNvPr id="3" name="Footer Placeholder 2">
            <a:extLst>
              <a:ext uri="{FF2B5EF4-FFF2-40B4-BE49-F238E27FC236}">
                <a16:creationId xmlns:a16="http://schemas.microsoft.com/office/drawing/2014/main" id="{C13AF625-B550-49E8-AC78-447812C862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FB0F3C-530A-4933-9194-B80476950F8D}"/>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234454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4848-EBA6-4516-88E4-9AD9DF63CD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9DEAA7-176B-4939-B273-CF37C7E9AD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68349B-20C4-414F-8B65-31E494625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B25E64A-9125-40DF-B33C-6CA88F80C4F8}"/>
              </a:ext>
            </a:extLst>
          </p:cNvPr>
          <p:cNvSpPr>
            <a:spLocks noGrp="1"/>
          </p:cNvSpPr>
          <p:nvPr>
            <p:ph type="dt" sz="half" idx="10"/>
          </p:nvPr>
        </p:nvSpPr>
        <p:spPr/>
        <p:txBody>
          <a:bodyPr/>
          <a:lstStyle/>
          <a:p>
            <a:fld id="{C42E4374-B13C-4820-B739-9B9F09D2021B}" type="datetimeFigureOut">
              <a:rPr lang="en-US" smtClean="0"/>
              <a:t>3/31/2021</a:t>
            </a:fld>
            <a:endParaRPr lang="en-US"/>
          </a:p>
        </p:txBody>
      </p:sp>
      <p:sp>
        <p:nvSpPr>
          <p:cNvPr id="6" name="Footer Placeholder 5">
            <a:extLst>
              <a:ext uri="{FF2B5EF4-FFF2-40B4-BE49-F238E27FC236}">
                <a16:creationId xmlns:a16="http://schemas.microsoft.com/office/drawing/2014/main" id="{8CB7C3E0-1F25-4A23-80E8-B22333E0BE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3050C1-2D2C-4166-BC4D-77E620E0F82B}"/>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300831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E712-EC67-4734-AD62-88549D942A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CE0C63-E01F-4C09-B067-E0756888AC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DE29E0-46A3-4CD8-BDD6-99B7BDED0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7B7710-1998-43F8-8E27-79DC8FAB0644}"/>
              </a:ext>
            </a:extLst>
          </p:cNvPr>
          <p:cNvSpPr>
            <a:spLocks noGrp="1"/>
          </p:cNvSpPr>
          <p:nvPr>
            <p:ph type="dt" sz="half" idx="10"/>
          </p:nvPr>
        </p:nvSpPr>
        <p:spPr/>
        <p:txBody>
          <a:bodyPr/>
          <a:lstStyle/>
          <a:p>
            <a:fld id="{C42E4374-B13C-4820-B739-9B9F09D2021B}" type="datetimeFigureOut">
              <a:rPr lang="en-US" smtClean="0"/>
              <a:t>3/31/2021</a:t>
            </a:fld>
            <a:endParaRPr lang="en-US"/>
          </a:p>
        </p:txBody>
      </p:sp>
      <p:sp>
        <p:nvSpPr>
          <p:cNvPr id="6" name="Footer Placeholder 5">
            <a:extLst>
              <a:ext uri="{FF2B5EF4-FFF2-40B4-BE49-F238E27FC236}">
                <a16:creationId xmlns:a16="http://schemas.microsoft.com/office/drawing/2014/main" id="{A31CE7E7-CD83-4E1C-9447-6B6AA48F9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20A4DD-9412-447F-BAA8-E03913E9C7CF}"/>
              </a:ext>
            </a:extLst>
          </p:cNvPr>
          <p:cNvSpPr>
            <a:spLocks noGrp="1"/>
          </p:cNvSpPr>
          <p:nvPr>
            <p:ph type="sldNum" sz="quarter" idx="12"/>
          </p:nvPr>
        </p:nvSpPr>
        <p:spPr/>
        <p:txBody>
          <a:bodyPr/>
          <a:lstStyle/>
          <a:p>
            <a:fld id="{E3BC3D04-3FB9-409B-8991-D90631F6BE7B}" type="slidenum">
              <a:rPr lang="en-US" smtClean="0"/>
              <a:t>‹#›</a:t>
            </a:fld>
            <a:endParaRPr lang="en-US"/>
          </a:p>
        </p:txBody>
      </p:sp>
    </p:spTree>
    <p:extLst>
      <p:ext uri="{BB962C8B-B14F-4D97-AF65-F5344CB8AC3E}">
        <p14:creationId xmlns:p14="http://schemas.microsoft.com/office/powerpoint/2010/main" val="256528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6233D5-4003-4351-A537-D1205FCF6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1D62B8-7455-40F1-BCE7-4D823D03F8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CF48A-D74D-423D-B1B2-2EBB7B4C3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E4374-B13C-4820-B739-9B9F09D2021B}" type="datetimeFigureOut">
              <a:rPr lang="en-US" smtClean="0"/>
              <a:t>3/31/2021</a:t>
            </a:fld>
            <a:endParaRPr lang="en-US"/>
          </a:p>
        </p:txBody>
      </p:sp>
      <p:sp>
        <p:nvSpPr>
          <p:cNvPr id="5" name="Footer Placeholder 4">
            <a:extLst>
              <a:ext uri="{FF2B5EF4-FFF2-40B4-BE49-F238E27FC236}">
                <a16:creationId xmlns:a16="http://schemas.microsoft.com/office/drawing/2014/main" id="{9ABF78B4-5EF8-486A-8FE3-766F4ACA2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1DECE-2643-4171-8B51-551F2C4F34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BC3D04-3FB9-409B-8991-D90631F6BE7B}" type="slidenum">
              <a:rPr lang="en-US" smtClean="0"/>
              <a:t>‹#›</a:t>
            </a:fld>
            <a:endParaRPr lang="en-US"/>
          </a:p>
        </p:txBody>
      </p:sp>
    </p:spTree>
    <p:extLst>
      <p:ext uri="{BB962C8B-B14F-4D97-AF65-F5344CB8AC3E}">
        <p14:creationId xmlns:p14="http://schemas.microsoft.com/office/powerpoint/2010/main" val="942906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190625" y="142875"/>
            <a:ext cx="9810750" cy="178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
        <p:nvSpPr>
          <p:cNvPr id="1026" name="Rectangle 2"/>
          <p:cNvSpPr>
            <a:spLocks noGrp="1" noChangeArrowheads="1"/>
          </p:cNvSpPr>
          <p:nvPr>
            <p:ph type="body" idx="1"/>
          </p:nvPr>
        </p:nvSpPr>
        <p:spPr bwMode="auto">
          <a:xfrm>
            <a:off x="1190625" y="2071687"/>
            <a:ext cx="9810750" cy="4036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text styles</a:t>
            </a:r>
          </a:p>
          <a:p>
            <a:pPr lvl="1"/>
            <a:r>
              <a:rPr lang="en-US">
                <a:sym typeface="Chalkboard" charset="0"/>
              </a:rPr>
              <a:t>Second level</a:t>
            </a:r>
          </a:p>
          <a:p>
            <a:pPr lvl="2"/>
            <a:r>
              <a:rPr lang="en-US">
                <a:sym typeface="Chalkboard" charset="0"/>
              </a:rPr>
              <a:t>Third level</a:t>
            </a:r>
          </a:p>
          <a:p>
            <a:pPr lvl="3"/>
            <a:r>
              <a:rPr lang="en-US">
                <a:sym typeface="Chalkboard" charset="0"/>
              </a:rPr>
              <a:t>Fourth level</a:t>
            </a:r>
          </a:p>
          <a:p>
            <a:pPr lvl="4"/>
            <a:r>
              <a:rPr lang="en-US">
                <a:sym typeface="Chalkboard" charset="0"/>
              </a:rPr>
              <a:t>Fifth level</a:t>
            </a:r>
          </a:p>
        </p:txBody>
      </p:sp>
    </p:spTree>
    <p:extLst>
      <p:ext uri="{BB962C8B-B14F-4D97-AF65-F5344CB8AC3E}">
        <p14:creationId xmlns:p14="http://schemas.microsoft.com/office/powerpoint/2010/main" val="30520385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fontAlgn="base">
        <a:spcBef>
          <a:spcPct val="0"/>
        </a:spcBef>
        <a:spcAft>
          <a:spcPct val="0"/>
        </a:spcAft>
        <a:defRPr sz="5062">
          <a:solidFill>
            <a:schemeClr val="tx1"/>
          </a:solidFill>
          <a:latin typeface="+mj-lt"/>
          <a:ea typeface="+mj-ea"/>
          <a:cs typeface="+mj-cs"/>
          <a:sym typeface="Chalkboard" charset="0"/>
        </a:defRPr>
      </a:lvl1pPr>
      <a:lvl2pPr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2pPr>
      <a:lvl3pPr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3pPr>
      <a:lvl4pPr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4pPr>
      <a:lvl5pPr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5pPr>
      <a:lvl6pPr marL="321457"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6pPr>
      <a:lvl7pPr marL="642915"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7pPr>
      <a:lvl8pPr marL="964372"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8pPr>
      <a:lvl9pPr marL="1285829" algn="ctr" rtl="0" fontAlgn="base">
        <a:spcBef>
          <a:spcPct val="0"/>
        </a:spcBef>
        <a:spcAft>
          <a:spcPct val="0"/>
        </a:spcAft>
        <a:defRPr sz="5062">
          <a:solidFill>
            <a:schemeClr val="tx1"/>
          </a:solidFill>
          <a:latin typeface="Chalkboard" charset="0"/>
          <a:ea typeface="ヒラギノ明朝 ProN W3" charset="0"/>
          <a:cs typeface="ヒラギノ明朝 ProN W3" charset="0"/>
          <a:sym typeface="Chalkboard" charset="0"/>
        </a:defRPr>
      </a:lvl9pPr>
    </p:titleStyle>
    <p:bodyStyle>
      <a:lvl1pPr marL="591571"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1pPr>
      <a:lvl2pPr marL="975534"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2pPr>
      <a:lvl3pPr marL="1350567"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3pPr>
      <a:lvl4pPr marL="1752389"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4pPr>
      <a:lvl5pPr marL="2163140"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5pPr>
      <a:lvl6pPr marL="2484597"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6pPr>
      <a:lvl7pPr marL="2806055"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7pPr>
      <a:lvl8pPr marL="3127512"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8pPr>
      <a:lvl9pPr marL="3448969" indent="-305831" algn="l" rtl="0" fontAlgn="base">
        <a:spcBef>
          <a:spcPts val="2109"/>
        </a:spcBef>
        <a:spcAft>
          <a:spcPct val="0"/>
        </a:spcAft>
        <a:buSzPct val="66000"/>
        <a:buChar char="•"/>
        <a:defRPr sz="2531">
          <a:solidFill>
            <a:schemeClr val="tx1"/>
          </a:solidFill>
          <a:latin typeface="+mn-lt"/>
          <a:ea typeface="+mn-ea"/>
          <a:cs typeface="+mn-cs"/>
          <a:sym typeface="Chalkboard"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750219" y="991195"/>
            <a:ext cx="8691563" cy="1205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tone Sans ITC TT-Semi" charset="0"/>
              </a:rPr>
              <a:t>Click to edit Master title style</a:t>
            </a:r>
          </a:p>
        </p:txBody>
      </p:sp>
      <p:sp>
        <p:nvSpPr>
          <p:cNvPr id="2050" name="Rectangle 2"/>
          <p:cNvSpPr>
            <a:spLocks noGrp="1" noChangeArrowheads="1"/>
          </p:cNvSpPr>
          <p:nvPr>
            <p:ph type="body" idx="1"/>
          </p:nvPr>
        </p:nvSpPr>
        <p:spPr bwMode="auto">
          <a:xfrm>
            <a:off x="1190625" y="2196703"/>
            <a:ext cx="9810750" cy="3982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Bradley Hand ITC TT-Bold" charset="0"/>
              </a:rPr>
              <a:t>Click to edit Master text styles</a:t>
            </a:r>
          </a:p>
          <a:p>
            <a:pPr lvl="1"/>
            <a:r>
              <a:rPr lang="en-US">
                <a:sym typeface="Bradley Hand ITC TT-Bold" charset="0"/>
              </a:rPr>
              <a:t>Second level</a:t>
            </a:r>
          </a:p>
          <a:p>
            <a:pPr lvl="2"/>
            <a:r>
              <a:rPr lang="en-US">
                <a:sym typeface="Bradley Hand ITC TT-Bold" charset="0"/>
              </a:rPr>
              <a:t>Third level</a:t>
            </a:r>
          </a:p>
          <a:p>
            <a:pPr lvl="3"/>
            <a:r>
              <a:rPr lang="en-US">
                <a:sym typeface="Bradley Hand ITC TT-Bold" charset="0"/>
              </a:rPr>
              <a:t>Fourth level</a:t>
            </a:r>
          </a:p>
          <a:p>
            <a:pPr lvl="4"/>
            <a:r>
              <a:rPr lang="en-US">
                <a:sym typeface="Bradley Hand ITC TT-Bold" charset="0"/>
              </a:rPr>
              <a:t>Fifth level</a:t>
            </a:r>
          </a:p>
        </p:txBody>
      </p:sp>
    </p:spTree>
    <p:extLst>
      <p:ext uri="{BB962C8B-B14F-4D97-AF65-F5344CB8AC3E}">
        <p14:creationId xmlns:p14="http://schemas.microsoft.com/office/powerpoint/2010/main" val="21341316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fontAlgn="base">
        <a:spcBef>
          <a:spcPct val="0"/>
        </a:spcBef>
        <a:spcAft>
          <a:spcPct val="0"/>
        </a:spcAft>
        <a:defRPr sz="4500">
          <a:solidFill>
            <a:srgbClr val="3B3B3E"/>
          </a:solidFill>
          <a:latin typeface="+mj-lt"/>
          <a:ea typeface="+mj-ea"/>
          <a:cs typeface="+mj-cs"/>
          <a:sym typeface="Stone Sans ITC TT-Semi" charset="0"/>
        </a:defRPr>
      </a:lvl1pPr>
      <a:lvl2pPr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2pPr>
      <a:lvl3pPr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3pPr>
      <a:lvl4pPr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4pPr>
      <a:lvl5pPr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5pPr>
      <a:lvl6pPr marL="321457"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6pPr>
      <a:lvl7pPr marL="642915"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7pPr>
      <a:lvl8pPr marL="964372"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8pPr>
      <a:lvl9pPr marL="1285829" algn="l" rtl="0" fontAlgn="base">
        <a:spcBef>
          <a:spcPct val="0"/>
        </a:spcBef>
        <a:spcAft>
          <a:spcPct val="0"/>
        </a:spcAft>
        <a:defRPr sz="4500">
          <a:solidFill>
            <a:srgbClr val="3B3B3E"/>
          </a:solidFill>
          <a:latin typeface="Stone Sans ITC TT-Semi" charset="0"/>
          <a:ea typeface="ヒラギノ角ゴ ProN W6" charset="0"/>
          <a:cs typeface="ヒラギノ角ゴ ProN W6" charset="0"/>
          <a:sym typeface="Stone Sans ITC TT-Semi" charset="0"/>
        </a:defRPr>
      </a:lvl9pPr>
    </p:titleStyle>
    <p:bodyStyle>
      <a:lvl1pPr marL="571480"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1pPr>
      <a:lvl2pPr marL="1014600"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2pPr>
      <a:lvl3pPr marL="1443210"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3pPr>
      <a:lvl4pPr marL="1884097"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4pPr>
      <a:lvl5pPr marL="2312707"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5pPr>
      <a:lvl6pPr marL="2634164"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6pPr>
      <a:lvl7pPr marL="2955621"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7pPr>
      <a:lvl8pPr marL="3277079"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8pPr>
      <a:lvl9pPr marL="3598536" indent="-455398" algn="l" rtl="0" fontAlgn="base">
        <a:spcBef>
          <a:spcPts val="1406"/>
        </a:spcBef>
        <a:spcAft>
          <a:spcPct val="0"/>
        </a:spcAft>
        <a:buSzPct val="77000"/>
        <a:buChar char="•"/>
        <a:defRPr sz="2953">
          <a:solidFill>
            <a:schemeClr val="tx1"/>
          </a:solidFill>
          <a:latin typeface="+mn-lt"/>
          <a:ea typeface="+mn-ea"/>
          <a:cs typeface="+mn-cs"/>
          <a:sym typeface="Bradley Hand ITC TT-Bold" charset="0"/>
        </a:defRPr>
      </a:lvl9pPr>
    </p:bodyStyle>
    <p:otherStyle>
      <a:defPPr>
        <a:defRPr lang="en-US"/>
      </a:defPPr>
      <a:lvl1pPr marL="0" algn="l" defTabSz="321457" rtl="0" eaLnBrk="1" latinLnBrk="0" hangingPunct="1">
        <a:defRPr sz="1266" kern="1200">
          <a:solidFill>
            <a:schemeClr val="tx1"/>
          </a:solidFill>
          <a:latin typeface="+mn-lt"/>
          <a:ea typeface="+mn-ea"/>
          <a:cs typeface="+mn-cs"/>
        </a:defRPr>
      </a:lvl1pPr>
      <a:lvl2pPr marL="321457" algn="l" defTabSz="321457" rtl="0" eaLnBrk="1" latinLnBrk="0" hangingPunct="1">
        <a:defRPr sz="1266" kern="1200">
          <a:solidFill>
            <a:schemeClr val="tx1"/>
          </a:solidFill>
          <a:latin typeface="+mn-lt"/>
          <a:ea typeface="+mn-ea"/>
          <a:cs typeface="+mn-cs"/>
        </a:defRPr>
      </a:lvl2pPr>
      <a:lvl3pPr marL="642915" algn="l" defTabSz="321457" rtl="0" eaLnBrk="1" latinLnBrk="0" hangingPunct="1">
        <a:defRPr sz="1266" kern="1200">
          <a:solidFill>
            <a:schemeClr val="tx1"/>
          </a:solidFill>
          <a:latin typeface="+mn-lt"/>
          <a:ea typeface="+mn-ea"/>
          <a:cs typeface="+mn-cs"/>
        </a:defRPr>
      </a:lvl3pPr>
      <a:lvl4pPr marL="964372" algn="l" defTabSz="321457" rtl="0" eaLnBrk="1" latinLnBrk="0" hangingPunct="1">
        <a:defRPr sz="1266" kern="1200">
          <a:solidFill>
            <a:schemeClr val="tx1"/>
          </a:solidFill>
          <a:latin typeface="+mn-lt"/>
          <a:ea typeface="+mn-ea"/>
          <a:cs typeface="+mn-cs"/>
        </a:defRPr>
      </a:lvl4pPr>
      <a:lvl5pPr marL="1285829" algn="l" defTabSz="321457" rtl="0" eaLnBrk="1" latinLnBrk="0" hangingPunct="1">
        <a:defRPr sz="1266" kern="1200">
          <a:solidFill>
            <a:schemeClr val="tx1"/>
          </a:solidFill>
          <a:latin typeface="+mn-lt"/>
          <a:ea typeface="+mn-ea"/>
          <a:cs typeface="+mn-cs"/>
        </a:defRPr>
      </a:lvl5pPr>
      <a:lvl6pPr marL="1607287" algn="l" defTabSz="321457" rtl="0" eaLnBrk="1" latinLnBrk="0" hangingPunct="1">
        <a:defRPr sz="1266" kern="1200">
          <a:solidFill>
            <a:schemeClr val="tx1"/>
          </a:solidFill>
          <a:latin typeface="+mn-lt"/>
          <a:ea typeface="+mn-ea"/>
          <a:cs typeface="+mn-cs"/>
        </a:defRPr>
      </a:lvl6pPr>
      <a:lvl7pPr marL="1928744" algn="l" defTabSz="321457" rtl="0" eaLnBrk="1" latinLnBrk="0" hangingPunct="1">
        <a:defRPr sz="1266" kern="1200">
          <a:solidFill>
            <a:schemeClr val="tx1"/>
          </a:solidFill>
          <a:latin typeface="+mn-lt"/>
          <a:ea typeface="+mn-ea"/>
          <a:cs typeface="+mn-cs"/>
        </a:defRPr>
      </a:lvl7pPr>
      <a:lvl8pPr marL="2250201" algn="l" defTabSz="321457" rtl="0" eaLnBrk="1" latinLnBrk="0" hangingPunct="1">
        <a:defRPr sz="1266" kern="1200">
          <a:solidFill>
            <a:schemeClr val="tx1"/>
          </a:solidFill>
          <a:latin typeface="+mn-lt"/>
          <a:ea typeface="+mn-ea"/>
          <a:cs typeface="+mn-cs"/>
        </a:defRPr>
      </a:lvl8pPr>
      <a:lvl9pPr marL="2571659" algn="l" defTabSz="321457"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31CBFF1-594E-43E6-89A0-0B5164DABE1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E2CA0CD-ABD9-4E14-ABE1-F12CAEA66CB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E67402E-07B0-4A0E-A3CA-87DBAA4B13B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769838E-D009-4B0A-A770-9AB453DA88E7}" type="datetimeFigureOut">
              <a:rPr lang="en-US"/>
              <a:pPr>
                <a:defRPr/>
              </a:pPr>
              <a:t>3/31/2021</a:t>
            </a:fld>
            <a:endParaRPr lang="en-US"/>
          </a:p>
        </p:txBody>
      </p:sp>
      <p:sp>
        <p:nvSpPr>
          <p:cNvPr id="5" name="Footer Placeholder 4">
            <a:extLst>
              <a:ext uri="{FF2B5EF4-FFF2-40B4-BE49-F238E27FC236}">
                <a16:creationId xmlns:a16="http://schemas.microsoft.com/office/drawing/2014/main" id="{2174B605-942C-46A6-B082-9B736A59DF0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23BB0691-33B2-410E-A8F0-FB476AA48A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395F7EB4-7DA7-47E3-A272-CDE9E1B5BBA1}" type="slidenum">
              <a:rPr lang="en-US" altLang="en-US"/>
              <a:pPr>
                <a:defRPr/>
              </a:pPr>
              <a:t>‹#›</a:t>
            </a:fld>
            <a:endParaRPr lang="en-US" altLang="en-US"/>
          </a:p>
        </p:txBody>
      </p:sp>
    </p:spTree>
    <p:extLst>
      <p:ext uri="{BB962C8B-B14F-4D97-AF65-F5344CB8AC3E}">
        <p14:creationId xmlns:p14="http://schemas.microsoft.com/office/powerpoint/2010/main" val="20393777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4078" cap="small" dirty="0">
                <a:solidFill>
                  <a:srgbClr val="FFFFFF"/>
                </a:solidFill>
                <a:latin typeface="Elephant" panose="02020904090505020303" pitchFamily="18" charset="0"/>
                <a:ea typeface="ＭＳ Ｐゴシック" charset="0"/>
                <a:cs typeface="Charlesworth Bold" charset="0"/>
                <a:sym typeface="Charlesworth Bold" charset="0"/>
              </a:rPr>
              <a:t>Life Instruction Manual</a:t>
            </a:r>
          </a:p>
        </p:txBody>
      </p:sp>
      <p:sp>
        <p:nvSpPr>
          <p:cNvPr id="27651" name="Rectangle 3"/>
          <p:cNvSpPr>
            <a:spLocks/>
          </p:cNvSpPr>
          <p:nvPr/>
        </p:nvSpPr>
        <p:spPr bwMode="auto">
          <a:xfrm>
            <a:off x="1800820" y="4112121"/>
            <a:ext cx="8581430" cy="257175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3867" b="1" cap="small" dirty="0">
                <a:solidFill>
                  <a:srgbClr val="FED198"/>
                </a:solidFill>
                <a:latin typeface="Georgia" panose="02040502050405020303" pitchFamily="18" charset="0"/>
                <a:ea typeface="ＭＳ Ｐゴシック" charset="0"/>
                <a:cs typeface="Charcoal CY" charset="0"/>
                <a:sym typeface="Charcoal CY" charset="0"/>
              </a:rPr>
              <a:t>Read Carefully</a:t>
            </a:r>
          </a:p>
          <a:p>
            <a:pPr algn="ctr" defTabSz="642915" fontAlgn="base">
              <a:spcBef>
                <a:spcPct val="0"/>
              </a:spcBef>
              <a:spcAft>
                <a:spcPct val="0"/>
              </a:spcAft>
            </a:pPr>
            <a:r>
              <a:rPr lang="en-US" sz="3797" dirty="0">
                <a:solidFill>
                  <a:srgbClr val="FFFFFF"/>
                </a:solidFill>
                <a:latin typeface="Book Antiqua" panose="02040602050305030304" pitchFamily="18" charset="0"/>
                <a:ea typeface="ＭＳ Ｐゴシック" charset="0"/>
                <a:cs typeface="Chalkboard" charset="0"/>
                <a:sym typeface="Chalkboard" charset="0"/>
              </a:rPr>
              <a:t>Contains Necessary Operating Instructions and Warnings From </a:t>
            </a:r>
          </a:p>
          <a:p>
            <a:pPr algn="ctr" defTabSz="642915" fontAlgn="base">
              <a:spcBef>
                <a:spcPct val="0"/>
              </a:spcBef>
              <a:spcAft>
                <a:spcPct val="0"/>
              </a:spcAft>
            </a:pPr>
            <a:r>
              <a:rPr lang="en-US" sz="3797" dirty="0">
                <a:solidFill>
                  <a:srgbClr val="FFFFFF"/>
                </a:solidFill>
                <a:latin typeface="Book Antiqua" panose="02040602050305030304" pitchFamily="18" charset="0"/>
                <a:ea typeface="ＭＳ Ｐゴシック" charset="0"/>
                <a:cs typeface="Chalkboard" charset="0"/>
                <a:sym typeface="Chalkboard" charset="0"/>
              </a:rPr>
              <a:t>The Manufacturer</a:t>
            </a:r>
          </a:p>
        </p:txBody>
      </p:sp>
    </p:spTree>
    <p:extLst>
      <p:ext uri="{BB962C8B-B14F-4D97-AF65-F5344CB8AC3E}">
        <p14:creationId xmlns:p14="http://schemas.microsoft.com/office/powerpoint/2010/main" val="17591503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algn="ctr"/>
            <a:r>
              <a:rPr lang="en-US" sz="3600" b="1" cap="small" dirty="0">
                <a:solidFill>
                  <a:schemeClr val="bg1"/>
                </a:solidFill>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785145" y="1332887"/>
            <a:ext cx="6417578" cy="3539430"/>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r>
              <a:rPr lang="en-US" sz="3200" dirty="0">
                <a:solidFill>
                  <a:schemeClr val="bg1"/>
                </a:solidFill>
                <a:latin typeface="Georgia" panose="02040502050405020303" pitchFamily="18" charset="0"/>
              </a:rPr>
              <a:t>The law of the LORD is </a:t>
            </a:r>
            <a:r>
              <a:rPr lang="en-US" sz="3200" dirty="0">
                <a:solidFill>
                  <a:srgbClr val="FF0000"/>
                </a:solidFill>
                <a:latin typeface="Impact" panose="020B0806030902050204" pitchFamily="34" charset="0"/>
              </a:rPr>
              <a:t>perfect, converting the soul</a:t>
            </a:r>
            <a:r>
              <a:rPr lang="en-US" sz="3200" dirty="0">
                <a:solidFill>
                  <a:schemeClr val="bg1"/>
                </a:solidFill>
                <a:latin typeface="Georgia" panose="02040502050405020303" pitchFamily="18" charset="0"/>
              </a:rPr>
              <a:t>; The testimony of the LORD is </a:t>
            </a:r>
            <a:r>
              <a:rPr lang="en-US" sz="3200" dirty="0">
                <a:solidFill>
                  <a:schemeClr val="bg1"/>
                </a:solidFill>
                <a:latin typeface="Impact" panose="020B0806030902050204" pitchFamily="34" charset="0"/>
              </a:rPr>
              <a:t>sure</a:t>
            </a:r>
            <a:r>
              <a:rPr lang="en-US" sz="3200" dirty="0">
                <a:solidFill>
                  <a:schemeClr val="bg1"/>
                </a:solidFill>
                <a:latin typeface="Georgia" panose="02040502050405020303" pitchFamily="18" charset="0"/>
              </a:rPr>
              <a:t>, </a:t>
            </a:r>
            <a:r>
              <a:rPr lang="en-US" sz="3200" dirty="0">
                <a:solidFill>
                  <a:srgbClr val="FF0000"/>
                </a:solidFill>
                <a:latin typeface="Impact" panose="020B0806030902050204" pitchFamily="34" charset="0"/>
              </a:rPr>
              <a:t>making wise </a:t>
            </a:r>
            <a:r>
              <a:rPr lang="en-US" sz="3200" dirty="0">
                <a:solidFill>
                  <a:schemeClr val="bg1"/>
                </a:solidFill>
                <a:latin typeface="Georgia" panose="02040502050405020303" pitchFamily="18" charset="0"/>
              </a:rPr>
              <a:t>the </a:t>
            </a:r>
            <a:r>
              <a:rPr lang="en-US" sz="3200" dirty="0">
                <a:solidFill>
                  <a:schemeClr val="bg1"/>
                </a:solidFill>
                <a:latin typeface="Impact" panose="020B0806030902050204" pitchFamily="34" charset="0"/>
              </a:rPr>
              <a:t>simple</a:t>
            </a:r>
            <a:r>
              <a:rPr lang="en-US" sz="3200" dirty="0">
                <a:solidFill>
                  <a:schemeClr val="bg1"/>
                </a:solidFill>
                <a:latin typeface="Georgia" panose="02040502050405020303" pitchFamily="18" charset="0"/>
              </a:rPr>
              <a:t>; The statutes of the LORD are </a:t>
            </a:r>
            <a:r>
              <a:rPr lang="en-US" sz="3200" dirty="0">
                <a:solidFill>
                  <a:srgbClr val="FF0000"/>
                </a:solidFill>
                <a:latin typeface="Impact" panose="020B0806030902050204" pitchFamily="34" charset="0"/>
              </a:rPr>
              <a:t>right</a:t>
            </a:r>
            <a:r>
              <a:rPr lang="en-US" sz="3200" dirty="0">
                <a:solidFill>
                  <a:schemeClr val="bg1"/>
                </a:solidFill>
                <a:latin typeface="Georgia" panose="02040502050405020303" pitchFamily="18" charset="0"/>
              </a:rPr>
              <a:t>, </a:t>
            </a:r>
            <a:r>
              <a:rPr lang="en-US" sz="3200" dirty="0">
                <a:solidFill>
                  <a:schemeClr val="bg1"/>
                </a:solidFill>
                <a:latin typeface="Impact" panose="020B0806030902050204" pitchFamily="34" charset="0"/>
              </a:rPr>
              <a:t>rejoicing the heart</a:t>
            </a:r>
            <a:r>
              <a:rPr lang="en-US" sz="3200" dirty="0">
                <a:solidFill>
                  <a:schemeClr val="bg1"/>
                </a:solidFill>
                <a:latin typeface="Georgia" panose="02040502050405020303" pitchFamily="18" charset="0"/>
              </a:rPr>
              <a:t>; The commandment of the LORD is </a:t>
            </a:r>
            <a:r>
              <a:rPr lang="en-US" sz="3200" dirty="0">
                <a:solidFill>
                  <a:srgbClr val="FF0000"/>
                </a:solidFill>
                <a:latin typeface="Impact" panose="020B0806030902050204" pitchFamily="34" charset="0"/>
              </a:rPr>
              <a:t>pure, enlightening the eyes</a:t>
            </a:r>
            <a:r>
              <a:rPr lang="en-US" sz="2800" dirty="0">
                <a:solidFill>
                  <a:schemeClr val="bg1"/>
                </a:solidFill>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algn="ctr"/>
            <a:r>
              <a:rPr lang="en-US" sz="2800" dirty="0">
                <a:latin typeface="Impact" panose="020B0806030902050204" pitchFamily="34" charset="0"/>
              </a:rPr>
              <a:t>Psalm 19: 7,8</a:t>
            </a:r>
          </a:p>
        </p:txBody>
      </p:sp>
    </p:spTree>
    <p:extLst>
      <p:ext uri="{BB962C8B-B14F-4D97-AF65-F5344CB8AC3E}">
        <p14:creationId xmlns:p14="http://schemas.microsoft.com/office/powerpoint/2010/main" val="60748724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algn="ctr"/>
            <a:r>
              <a:rPr lang="en-US" sz="3600" b="1" cap="small" dirty="0">
                <a:solidFill>
                  <a:schemeClr val="bg1"/>
                </a:solidFill>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785145" y="1332887"/>
            <a:ext cx="6417578" cy="4031873"/>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r>
              <a:rPr lang="en-US" sz="3200" dirty="0">
                <a:solidFill>
                  <a:schemeClr val="bg1"/>
                </a:solidFill>
                <a:latin typeface="Georgia" panose="02040502050405020303" pitchFamily="18" charset="0"/>
              </a:rPr>
              <a:t>The </a:t>
            </a:r>
            <a:r>
              <a:rPr lang="en-US" sz="3200" dirty="0">
                <a:solidFill>
                  <a:srgbClr val="FF0000"/>
                </a:solidFill>
                <a:latin typeface="Impact" panose="020B0806030902050204" pitchFamily="34" charset="0"/>
              </a:rPr>
              <a:t>fear of the LORD is clean, enduring forever</a:t>
            </a:r>
            <a:r>
              <a:rPr lang="en-US" sz="3200" dirty="0">
                <a:solidFill>
                  <a:schemeClr val="bg1"/>
                </a:solidFill>
                <a:latin typeface="Georgia" panose="02040502050405020303" pitchFamily="18" charset="0"/>
              </a:rPr>
              <a:t>; The judgments of the LORD are true and righteous altogether.</a:t>
            </a:r>
          </a:p>
          <a:p>
            <a:pPr algn="ctr"/>
            <a:r>
              <a:rPr lang="en-US" sz="3200" dirty="0">
                <a:solidFill>
                  <a:schemeClr val="bg1"/>
                </a:solidFill>
                <a:latin typeface="Georgia" panose="02040502050405020303" pitchFamily="18" charset="0"/>
              </a:rPr>
              <a:t>More to be desired are they than gold, Yea, than much fine gold; Sweeter also than honey and the honeycomb.</a:t>
            </a:r>
            <a:r>
              <a:rPr lang="en-US" sz="2800" dirty="0">
                <a:solidFill>
                  <a:schemeClr val="bg1"/>
                </a:solidFill>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algn="ctr"/>
            <a:r>
              <a:rPr lang="en-US" sz="2800" dirty="0">
                <a:latin typeface="Impact" panose="020B0806030902050204" pitchFamily="34" charset="0"/>
              </a:rPr>
              <a:t>Psalm 19: 9,10</a:t>
            </a:r>
          </a:p>
        </p:txBody>
      </p:sp>
    </p:spTree>
    <p:extLst>
      <p:ext uri="{BB962C8B-B14F-4D97-AF65-F5344CB8AC3E}">
        <p14:creationId xmlns:p14="http://schemas.microsoft.com/office/powerpoint/2010/main" val="10471684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algn="ctr"/>
            <a:r>
              <a:rPr lang="en-US" sz="3600" b="1" cap="small" dirty="0">
                <a:solidFill>
                  <a:schemeClr val="bg1"/>
                </a:solidFill>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887211" y="2028616"/>
            <a:ext cx="6417578" cy="2800767"/>
          </a:xfrm>
          <a:prstGeom prst="rect">
            <a:avLst/>
          </a:prstGeom>
          <a:noFill/>
        </p:spPr>
        <p:txBody>
          <a:bodyPr wrap="square" rtlCol="0">
            <a:spAutoFit/>
          </a:bodyPr>
          <a:lstStyle/>
          <a:p>
            <a:pPr algn="ctr"/>
            <a:r>
              <a:rPr lang="en-US" sz="2800" dirty="0">
                <a:solidFill>
                  <a:schemeClr val="bg1"/>
                </a:solidFill>
                <a:latin typeface="Georgia" panose="02040502050405020303" pitchFamily="18" charset="0"/>
              </a:rPr>
              <a:t>“</a:t>
            </a:r>
            <a:r>
              <a:rPr lang="en-US" sz="4400" dirty="0">
                <a:solidFill>
                  <a:srgbClr val="FF0000"/>
                </a:solidFill>
                <a:latin typeface="Impact" panose="020B0806030902050204" pitchFamily="34" charset="0"/>
              </a:rPr>
              <a:t>Moreover by them Your servant is warned, And in keeping them there is great reward</a:t>
            </a:r>
            <a:r>
              <a:rPr lang="en-US" sz="3200" dirty="0">
                <a:solidFill>
                  <a:schemeClr val="bg1"/>
                </a:solidFill>
                <a:latin typeface="Georgia" panose="02040502050405020303" pitchFamily="18" charset="0"/>
              </a:rPr>
              <a:t>.</a:t>
            </a:r>
            <a:r>
              <a:rPr lang="en-US" sz="2800" dirty="0">
                <a:solidFill>
                  <a:schemeClr val="bg1"/>
                </a:solidFill>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algn="ctr"/>
            <a:r>
              <a:rPr lang="en-US" sz="2800" dirty="0">
                <a:latin typeface="Impact" panose="020B0806030902050204" pitchFamily="34" charset="0"/>
              </a:rPr>
              <a:t>Psalm 19: 11</a:t>
            </a:r>
          </a:p>
        </p:txBody>
      </p:sp>
    </p:spTree>
    <p:extLst>
      <p:ext uri="{BB962C8B-B14F-4D97-AF65-F5344CB8AC3E}">
        <p14:creationId xmlns:p14="http://schemas.microsoft.com/office/powerpoint/2010/main" val="23026218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70249D-E820-49F8-9E9F-7D81A871E8D3}"/>
              </a:ext>
            </a:extLst>
          </p:cNvPr>
          <p:cNvPicPr>
            <a:picLocks noChangeAspect="1"/>
          </p:cNvPicPr>
          <p:nvPr/>
        </p:nvPicPr>
        <p:blipFill>
          <a:blip r:embed="rId2"/>
          <a:stretch>
            <a:fillRect/>
          </a:stretch>
        </p:blipFill>
        <p:spPr>
          <a:xfrm>
            <a:off x="620785" y="1734165"/>
            <a:ext cx="11081858" cy="3389670"/>
          </a:xfrm>
          <a:prstGeom prst="rect">
            <a:avLst/>
          </a:prstGeom>
        </p:spPr>
      </p:pic>
    </p:spTree>
    <p:extLst>
      <p:ext uri="{BB962C8B-B14F-4D97-AF65-F5344CB8AC3E}">
        <p14:creationId xmlns:p14="http://schemas.microsoft.com/office/powerpoint/2010/main" val="46086253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828488" y="1384955"/>
            <a:ext cx="6417578" cy="3785652"/>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000" dirty="0">
                <a:solidFill>
                  <a:srgbClr val="000000"/>
                </a:solidFill>
                <a:latin typeface="Georgia" panose="02040502050405020303" pitchFamily="18" charset="0"/>
              </a:rPr>
              <a:t>You have commanded us To keep Your precepts diligently. Oh, that my ways were directed To keep Your statutes! Then I would not be ashamed, When I look into all Your commandments. I will praise You with uprightness of heart, When I learn Your righteous judgments</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 119: 4-7</a:t>
            </a:r>
          </a:p>
        </p:txBody>
      </p:sp>
    </p:spTree>
    <p:extLst>
      <p:ext uri="{BB962C8B-B14F-4D97-AF65-F5344CB8AC3E}">
        <p14:creationId xmlns:p14="http://schemas.microsoft.com/office/powerpoint/2010/main" val="10475755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3004657" y="1183620"/>
            <a:ext cx="6417578" cy="4247317"/>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000" dirty="0">
                <a:solidFill>
                  <a:srgbClr val="000000"/>
                </a:solidFill>
                <a:latin typeface="Georgia" panose="02040502050405020303" pitchFamily="18" charset="0"/>
              </a:rPr>
              <a:t>I will keep Your statutes; Oh, do not forsake me utterly! How can a young man cleanse his way? By taking heed according to Your word. With my whole heart I have sought You; Oh, let me not wander from Your commandments! Your word I have hidden in my heart, That I might not sin against You!</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68124" y="5276675"/>
            <a:ext cx="16190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 119: 8-11</a:t>
            </a:r>
          </a:p>
        </p:txBody>
      </p:sp>
    </p:spTree>
    <p:extLst>
      <p:ext uri="{BB962C8B-B14F-4D97-AF65-F5344CB8AC3E}">
        <p14:creationId xmlns:p14="http://schemas.microsoft.com/office/powerpoint/2010/main" val="199037640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885813" y="1225565"/>
            <a:ext cx="6569978" cy="4247317"/>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000" dirty="0">
                <a:solidFill>
                  <a:srgbClr val="000000"/>
                </a:solidFill>
                <a:latin typeface="Georgia" panose="02040502050405020303" pitchFamily="18" charset="0"/>
              </a:rPr>
              <a:t>Oh, how I love Your law! It is my meditation all the day. You, through Your commandments, make me wiser than my enemies; For they are ever with me. I have more understanding than all my teachers, For Your testimonies are my meditation. I understand more than the ancients, Because I keep Your precepts.</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68124" y="5276675"/>
            <a:ext cx="161907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 119: 97-100</a:t>
            </a:r>
          </a:p>
        </p:txBody>
      </p:sp>
    </p:spTree>
    <p:extLst>
      <p:ext uri="{BB962C8B-B14F-4D97-AF65-F5344CB8AC3E}">
        <p14:creationId xmlns:p14="http://schemas.microsoft.com/office/powerpoint/2010/main" val="1752150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885813" y="1225565"/>
            <a:ext cx="6569978" cy="4031873"/>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200" dirty="0">
                <a:solidFill>
                  <a:srgbClr val="000000"/>
                </a:solidFill>
                <a:latin typeface="Georgia" panose="02040502050405020303" pitchFamily="18" charset="0"/>
              </a:rPr>
              <a:t>I have restrained my feet from every evil way, That I may keep Your word. I have not departed from Your judgments, For You Yourself have taught me.</a:t>
            </a:r>
          </a:p>
          <a:p>
            <a:pPr lvl="0" algn="ctr"/>
            <a:r>
              <a:rPr lang="en-US" sz="3200" dirty="0">
                <a:solidFill>
                  <a:srgbClr val="000000"/>
                </a:solidFill>
                <a:latin typeface="Georgia" panose="02040502050405020303" pitchFamily="18" charset="0"/>
              </a:rPr>
              <a:t>How sweet are Your words to my taste, Sweeter than honey to my mouth</a:t>
            </a:r>
            <a:r>
              <a:rPr lang="en-US" sz="3000" dirty="0">
                <a:solidFill>
                  <a:srgbClr val="000000"/>
                </a:solidFill>
                <a:latin typeface="Georgia" panose="02040502050405020303" pitchFamily="18" charset="0"/>
              </a:rPr>
              <a:t>!</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68124" y="5276675"/>
            <a:ext cx="161907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 119: 101-103</a:t>
            </a:r>
          </a:p>
        </p:txBody>
      </p:sp>
    </p:spTree>
    <p:extLst>
      <p:ext uri="{BB962C8B-B14F-4D97-AF65-F5344CB8AC3E}">
        <p14:creationId xmlns:p14="http://schemas.microsoft.com/office/powerpoint/2010/main" val="66954936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728458" y="1491023"/>
            <a:ext cx="6569978" cy="3785652"/>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4000" dirty="0">
                <a:solidFill>
                  <a:srgbClr val="000000"/>
                </a:solidFill>
                <a:latin typeface="Georgia" panose="02040502050405020303" pitchFamily="18" charset="0"/>
              </a:rPr>
              <a:t>Through Your precepts I get understanding; Therefore I hate every false way. Your word is a lamp to my feet And a light to my path</a:t>
            </a:r>
            <a:r>
              <a:rPr lang="en-US" sz="3000" dirty="0">
                <a:solidFill>
                  <a:srgbClr val="000000"/>
                </a:solidFill>
                <a:latin typeface="Georgia" panose="02040502050405020303" pitchFamily="18" charset="0"/>
              </a:rPr>
              <a:t>.</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68124" y="5276675"/>
            <a:ext cx="161907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 119: 104,105 </a:t>
            </a:r>
          </a:p>
        </p:txBody>
      </p:sp>
    </p:spTree>
    <p:extLst>
      <p:ext uri="{BB962C8B-B14F-4D97-AF65-F5344CB8AC3E}">
        <p14:creationId xmlns:p14="http://schemas.microsoft.com/office/powerpoint/2010/main" val="209944230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1283516"/>
            <a:ext cx="6955211" cy="5478709"/>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5989739" y="2037711"/>
            <a:ext cx="4857226" cy="3970318"/>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a:t>
            </a:r>
            <a:r>
              <a:rPr lang="en-US" sz="2800" dirty="0">
                <a:latin typeface="Impact" panose="020B0806030902050204" pitchFamily="34" charset="0"/>
              </a:rPr>
              <a:t>Grace</a:t>
            </a:r>
            <a:r>
              <a:rPr lang="en-US" sz="2800" dirty="0">
                <a:latin typeface="Georgia" panose="02040502050405020303" pitchFamily="18" charset="0"/>
              </a:rPr>
              <a:t> and </a:t>
            </a:r>
            <a:r>
              <a:rPr lang="en-US" sz="2800" dirty="0">
                <a:latin typeface="Impact" panose="020B0806030902050204" pitchFamily="34" charset="0"/>
              </a:rPr>
              <a:t>peace</a:t>
            </a:r>
            <a:r>
              <a:rPr lang="en-US" sz="2800" dirty="0">
                <a:latin typeface="Georgia" panose="02040502050405020303" pitchFamily="18" charset="0"/>
              </a:rPr>
              <a:t> be multiplied to you </a:t>
            </a:r>
            <a:r>
              <a:rPr lang="en-US" sz="2800" dirty="0">
                <a:latin typeface="Impact" panose="020B0806030902050204" pitchFamily="34" charset="0"/>
              </a:rPr>
              <a:t>in the knowledge of God and of Jesus our Lord</a:t>
            </a:r>
            <a:r>
              <a:rPr lang="en-US" sz="2800" dirty="0">
                <a:latin typeface="Georgia" panose="02040502050405020303" pitchFamily="18" charset="0"/>
              </a:rPr>
              <a:t>, as His divine power has given to us </a:t>
            </a:r>
            <a:r>
              <a:rPr lang="en-US" sz="2800" dirty="0">
                <a:latin typeface="Impact" panose="020B0806030902050204" pitchFamily="34" charset="0"/>
              </a:rPr>
              <a:t>all things that pertain to life and godliness, through the knowledge of Him </a:t>
            </a:r>
            <a:r>
              <a:rPr lang="en-US" sz="2800" dirty="0">
                <a:latin typeface="Georgia" panose="02040502050405020303" pitchFamily="18" charset="0"/>
              </a:rPr>
              <a:t>who called us by glory and virtue.”</a:t>
            </a:r>
          </a:p>
        </p:txBody>
      </p:sp>
      <p:sp>
        <p:nvSpPr>
          <p:cNvPr id="6" name="TextBox 5">
            <a:extLst>
              <a:ext uri="{FF2B5EF4-FFF2-40B4-BE49-F238E27FC236}">
                <a16:creationId xmlns:a16="http://schemas.microsoft.com/office/drawing/2014/main" id="{682AC311-83EE-4BAC-A26B-08310254A61B}"/>
              </a:ext>
            </a:extLst>
          </p:cNvPr>
          <p:cNvSpPr txBox="1"/>
          <p:nvPr/>
        </p:nvSpPr>
        <p:spPr>
          <a:xfrm>
            <a:off x="6719581" y="6097904"/>
            <a:ext cx="3565321" cy="523220"/>
          </a:xfrm>
          <a:prstGeom prst="rect">
            <a:avLst/>
          </a:prstGeom>
          <a:noFill/>
        </p:spPr>
        <p:txBody>
          <a:bodyPr wrap="square" rtlCol="0">
            <a:spAutoFit/>
          </a:bodyPr>
          <a:lstStyle/>
          <a:p>
            <a:pPr algn="ctr"/>
            <a:r>
              <a:rPr lang="en-US" sz="2800" dirty="0">
                <a:latin typeface="Impact" panose="020B0806030902050204" pitchFamily="34" charset="0"/>
              </a:rPr>
              <a:t>2 Peter 1:2,3</a:t>
            </a:r>
          </a:p>
        </p:txBody>
      </p:sp>
    </p:spTree>
    <p:extLst>
      <p:ext uri="{BB962C8B-B14F-4D97-AF65-F5344CB8AC3E}">
        <p14:creationId xmlns:p14="http://schemas.microsoft.com/office/powerpoint/2010/main" val="216275228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ln/>
        </p:spPr>
        <p:txBody>
          <a:bodyPr/>
          <a:lstStyle/>
          <a:p>
            <a:endParaRPr lang="en-US"/>
          </a:p>
        </p:txBody>
      </p:sp>
      <p:sp>
        <p:nvSpPr>
          <p:cNvPr id="28674" name="Rectangle 2"/>
          <p:cNvSpPr>
            <a:spLocks noGrp="1" noChangeArrowheads="1"/>
          </p:cNvSpPr>
          <p:nvPr>
            <p:ph type="body" idx="1"/>
          </p:nvPr>
        </p:nvSpPr>
        <p:spPr>
          <a:ln/>
        </p:spPr>
        <p:txBody>
          <a:bodyPr/>
          <a:lstStyle/>
          <a:p>
            <a:pPr marL="607197">
              <a:buBlip>
                <a:blip r:embed="rId2"/>
              </a:buBlip>
            </a:pPr>
            <a:endParaRPr lang="en-US"/>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289" y="875110"/>
            <a:ext cx="7947422" cy="556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491242721"/>
      </p:ext>
    </p:extLst>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1120772"/>
            <a:ext cx="6955211" cy="5641453"/>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5838737" y="2298583"/>
            <a:ext cx="4857226" cy="3539430"/>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“By which have been given to us exceedingly great and precious promises, that through these you may be partakers of the divine nature, having escaped the corruption that is in the world through lust.”</a:t>
            </a:r>
          </a:p>
        </p:txBody>
      </p:sp>
      <p:sp>
        <p:nvSpPr>
          <p:cNvPr id="6" name="TextBox 5">
            <a:extLst>
              <a:ext uri="{FF2B5EF4-FFF2-40B4-BE49-F238E27FC236}">
                <a16:creationId xmlns:a16="http://schemas.microsoft.com/office/drawing/2014/main" id="{682AC311-83EE-4BAC-A26B-08310254A61B}"/>
              </a:ext>
            </a:extLst>
          </p:cNvPr>
          <p:cNvSpPr txBox="1"/>
          <p:nvPr/>
        </p:nvSpPr>
        <p:spPr>
          <a:xfrm>
            <a:off x="7055141" y="6038509"/>
            <a:ext cx="3565321" cy="523220"/>
          </a:xfrm>
          <a:prstGeom prst="rect">
            <a:avLst/>
          </a:prstGeom>
          <a:noFill/>
        </p:spPr>
        <p:txBody>
          <a:bodyPr wrap="square" rtlCol="0">
            <a:spAutoFit/>
          </a:bodyPr>
          <a:lstStyle/>
          <a:p>
            <a:pPr algn="ctr"/>
            <a:r>
              <a:rPr lang="en-US" sz="2800" dirty="0">
                <a:latin typeface="Impact" panose="020B0806030902050204" pitchFamily="34" charset="0"/>
              </a:rPr>
              <a:t>2 Peter 1:4</a:t>
            </a:r>
          </a:p>
        </p:txBody>
      </p:sp>
    </p:spTree>
    <p:extLst>
      <p:ext uri="{BB962C8B-B14F-4D97-AF65-F5344CB8AC3E}">
        <p14:creationId xmlns:p14="http://schemas.microsoft.com/office/powerpoint/2010/main" val="405750173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3162650"/>
            <a:ext cx="6955211" cy="3599575"/>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6353264" y="1594481"/>
            <a:ext cx="4857226" cy="3970318"/>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a:t>
            </a:r>
            <a:r>
              <a:rPr lang="en-US" sz="3600" dirty="0">
                <a:latin typeface="Georgia" panose="02040502050405020303" pitchFamily="18" charset="0"/>
              </a:rPr>
              <a:t>Be diligent to </a:t>
            </a:r>
            <a:r>
              <a:rPr lang="en-US" sz="3600" dirty="0">
                <a:latin typeface="Impact" panose="020B0806030902050204" pitchFamily="34" charset="0"/>
              </a:rPr>
              <a:t>present yourself approved </a:t>
            </a:r>
            <a:r>
              <a:rPr lang="en-US" sz="3600" dirty="0">
                <a:latin typeface="Georgia" panose="02040502050405020303" pitchFamily="18" charset="0"/>
              </a:rPr>
              <a:t>to God, a worker who does not need to be ashamed, </a:t>
            </a:r>
            <a:r>
              <a:rPr lang="en-US" sz="3600" dirty="0">
                <a:solidFill>
                  <a:srgbClr val="FFFFCC"/>
                </a:solidFill>
                <a:latin typeface="Impact" panose="020B0806030902050204" pitchFamily="34" charset="0"/>
              </a:rPr>
              <a:t>rightly dividing the word of truth</a:t>
            </a:r>
            <a:r>
              <a:rPr lang="en-US" sz="2800" dirty="0">
                <a:latin typeface="Georgia" panose="02040502050405020303" pitchFamily="18" charset="0"/>
              </a:rPr>
              <a:t>.”</a:t>
            </a:r>
          </a:p>
        </p:txBody>
      </p:sp>
      <p:sp>
        <p:nvSpPr>
          <p:cNvPr id="6" name="TextBox 5">
            <a:extLst>
              <a:ext uri="{FF2B5EF4-FFF2-40B4-BE49-F238E27FC236}">
                <a16:creationId xmlns:a16="http://schemas.microsoft.com/office/drawing/2014/main" id="{682AC311-83EE-4BAC-A26B-08310254A61B}"/>
              </a:ext>
            </a:extLst>
          </p:cNvPr>
          <p:cNvSpPr txBox="1"/>
          <p:nvPr/>
        </p:nvSpPr>
        <p:spPr>
          <a:xfrm>
            <a:off x="7055141" y="6038509"/>
            <a:ext cx="3565321" cy="523220"/>
          </a:xfrm>
          <a:prstGeom prst="rect">
            <a:avLst/>
          </a:prstGeom>
          <a:noFill/>
        </p:spPr>
        <p:txBody>
          <a:bodyPr wrap="square" rtlCol="0">
            <a:spAutoFit/>
          </a:bodyPr>
          <a:lstStyle/>
          <a:p>
            <a:pPr algn="ctr"/>
            <a:r>
              <a:rPr lang="en-US" sz="2800" dirty="0">
                <a:latin typeface="Impact" panose="020B0806030902050204" pitchFamily="34" charset="0"/>
              </a:rPr>
              <a:t>2 Timothy 2:15</a:t>
            </a:r>
          </a:p>
        </p:txBody>
      </p:sp>
      <p:pic>
        <p:nvPicPr>
          <p:cNvPr id="5" name="Picture 4">
            <a:extLst>
              <a:ext uri="{FF2B5EF4-FFF2-40B4-BE49-F238E27FC236}">
                <a16:creationId xmlns:a16="http://schemas.microsoft.com/office/drawing/2014/main" id="{0941C65E-8FC6-4422-8EF4-0708B20BDBA2}"/>
              </a:ext>
            </a:extLst>
          </p:cNvPr>
          <p:cNvPicPr>
            <a:picLocks noChangeAspect="1"/>
          </p:cNvPicPr>
          <p:nvPr/>
        </p:nvPicPr>
        <p:blipFill>
          <a:blip r:embed="rId5"/>
          <a:stretch>
            <a:fillRect/>
          </a:stretch>
        </p:blipFill>
        <p:spPr>
          <a:xfrm>
            <a:off x="109058" y="947956"/>
            <a:ext cx="5729680" cy="2256653"/>
          </a:xfrm>
          <a:prstGeom prst="rect">
            <a:avLst/>
          </a:prstGeom>
        </p:spPr>
      </p:pic>
    </p:spTree>
    <p:extLst>
      <p:ext uri="{BB962C8B-B14F-4D97-AF65-F5344CB8AC3E}">
        <p14:creationId xmlns:p14="http://schemas.microsoft.com/office/powerpoint/2010/main" val="23119052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3162650"/>
            <a:ext cx="6955211" cy="3599575"/>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6353264" y="1594481"/>
            <a:ext cx="4857226" cy="3539430"/>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a:t>
            </a:r>
            <a:r>
              <a:rPr lang="en-US" sz="3200" dirty="0">
                <a:latin typeface="Georgia" panose="02040502050405020303" pitchFamily="18" charset="0"/>
              </a:rPr>
              <a:t>But shun profane and idle babblings, for they will increase to more ungodliness. And their message will spread like cancer. Hymenaeus and </a:t>
            </a:r>
            <a:r>
              <a:rPr lang="en-US" sz="3200" dirty="0" err="1">
                <a:latin typeface="Georgia" panose="02040502050405020303" pitchFamily="18" charset="0"/>
              </a:rPr>
              <a:t>Philetus</a:t>
            </a:r>
            <a:r>
              <a:rPr lang="en-US" sz="3200" dirty="0">
                <a:latin typeface="Georgia" panose="02040502050405020303" pitchFamily="18" charset="0"/>
              </a:rPr>
              <a:t> are of this sort.”</a:t>
            </a:r>
          </a:p>
        </p:txBody>
      </p:sp>
      <p:sp>
        <p:nvSpPr>
          <p:cNvPr id="6" name="TextBox 5">
            <a:extLst>
              <a:ext uri="{FF2B5EF4-FFF2-40B4-BE49-F238E27FC236}">
                <a16:creationId xmlns:a16="http://schemas.microsoft.com/office/drawing/2014/main" id="{682AC311-83EE-4BAC-A26B-08310254A61B}"/>
              </a:ext>
            </a:extLst>
          </p:cNvPr>
          <p:cNvSpPr txBox="1"/>
          <p:nvPr/>
        </p:nvSpPr>
        <p:spPr>
          <a:xfrm>
            <a:off x="7239699" y="5263519"/>
            <a:ext cx="3565321" cy="523220"/>
          </a:xfrm>
          <a:prstGeom prst="rect">
            <a:avLst/>
          </a:prstGeom>
          <a:noFill/>
        </p:spPr>
        <p:txBody>
          <a:bodyPr wrap="square" rtlCol="0">
            <a:spAutoFit/>
          </a:bodyPr>
          <a:lstStyle/>
          <a:p>
            <a:pPr algn="ctr"/>
            <a:r>
              <a:rPr lang="en-US" sz="2800" dirty="0">
                <a:latin typeface="Impact" panose="020B0806030902050204" pitchFamily="34" charset="0"/>
              </a:rPr>
              <a:t>2 Timothy 2:16,17</a:t>
            </a:r>
          </a:p>
        </p:txBody>
      </p:sp>
      <p:pic>
        <p:nvPicPr>
          <p:cNvPr id="5" name="Picture 4">
            <a:extLst>
              <a:ext uri="{FF2B5EF4-FFF2-40B4-BE49-F238E27FC236}">
                <a16:creationId xmlns:a16="http://schemas.microsoft.com/office/drawing/2014/main" id="{0941C65E-8FC6-4422-8EF4-0708B20BDBA2}"/>
              </a:ext>
            </a:extLst>
          </p:cNvPr>
          <p:cNvPicPr>
            <a:picLocks noChangeAspect="1"/>
          </p:cNvPicPr>
          <p:nvPr/>
        </p:nvPicPr>
        <p:blipFill>
          <a:blip r:embed="rId5"/>
          <a:stretch>
            <a:fillRect/>
          </a:stretch>
        </p:blipFill>
        <p:spPr>
          <a:xfrm>
            <a:off x="109058" y="947956"/>
            <a:ext cx="5729680" cy="2256653"/>
          </a:xfrm>
          <a:prstGeom prst="rect">
            <a:avLst/>
          </a:prstGeom>
        </p:spPr>
      </p:pic>
    </p:spTree>
    <p:extLst>
      <p:ext uri="{BB962C8B-B14F-4D97-AF65-F5344CB8AC3E}">
        <p14:creationId xmlns:p14="http://schemas.microsoft.com/office/powerpoint/2010/main" val="36897118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3162650"/>
            <a:ext cx="6955211" cy="3599575"/>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6353264" y="1594481"/>
            <a:ext cx="4857226" cy="3046988"/>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a:t>
            </a:r>
            <a:r>
              <a:rPr lang="en-US" sz="3200" dirty="0">
                <a:latin typeface="Georgia" panose="02040502050405020303" pitchFamily="18" charset="0"/>
              </a:rPr>
              <a:t>Who </a:t>
            </a:r>
            <a:r>
              <a:rPr lang="en-US" sz="3200" dirty="0">
                <a:solidFill>
                  <a:srgbClr val="FFFFCC"/>
                </a:solidFill>
                <a:latin typeface="Impact" panose="020B0806030902050204" pitchFamily="34" charset="0"/>
              </a:rPr>
              <a:t>have strayed concerning the truth</a:t>
            </a:r>
            <a:r>
              <a:rPr lang="en-US" sz="3200" dirty="0">
                <a:latin typeface="Georgia" panose="02040502050405020303" pitchFamily="18" charset="0"/>
              </a:rPr>
              <a:t>, saying that the resurrection is already past; and they overthrow the faith of some.”</a:t>
            </a:r>
          </a:p>
        </p:txBody>
      </p:sp>
      <p:sp>
        <p:nvSpPr>
          <p:cNvPr id="6" name="TextBox 5">
            <a:extLst>
              <a:ext uri="{FF2B5EF4-FFF2-40B4-BE49-F238E27FC236}">
                <a16:creationId xmlns:a16="http://schemas.microsoft.com/office/drawing/2014/main" id="{682AC311-83EE-4BAC-A26B-08310254A61B}"/>
              </a:ext>
            </a:extLst>
          </p:cNvPr>
          <p:cNvSpPr txBox="1"/>
          <p:nvPr/>
        </p:nvSpPr>
        <p:spPr>
          <a:xfrm>
            <a:off x="7239699" y="5263519"/>
            <a:ext cx="3565321" cy="523220"/>
          </a:xfrm>
          <a:prstGeom prst="rect">
            <a:avLst/>
          </a:prstGeom>
          <a:noFill/>
        </p:spPr>
        <p:txBody>
          <a:bodyPr wrap="square" rtlCol="0">
            <a:spAutoFit/>
          </a:bodyPr>
          <a:lstStyle/>
          <a:p>
            <a:pPr algn="ctr"/>
            <a:r>
              <a:rPr lang="en-US" sz="2800" dirty="0">
                <a:latin typeface="Impact" panose="020B0806030902050204" pitchFamily="34" charset="0"/>
              </a:rPr>
              <a:t>2 Timothy 2:18</a:t>
            </a:r>
          </a:p>
        </p:txBody>
      </p:sp>
      <p:pic>
        <p:nvPicPr>
          <p:cNvPr id="5" name="Picture 4">
            <a:extLst>
              <a:ext uri="{FF2B5EF4-FFF2-40B4-BE49-F238E27FC236}">
                <a16:creationId xmlns:a16="http://schemas.microsoft.com/office/drawing/2014/main" id="{0941C65E-8FC6-4422-8EF4-0708B20BDBA2}"/>
              </a:ext>
            </a:extLst>
          </p:cNvPr>
          <p:cNvPicPr>
            <a:picLocks noChangeAspect="1"/>
          </p:cNvPicPr>
          <p:nvPr/>
        </p:nvPicPr>
        <p:blipFill>
          <a:blip r:embed="rId5"/>
          <a:stretch>
            <a:fillRect/>
          </a:stretch>
        </p:blipFill>
        <p:spPr>
          <a:xfrm>
            <a:off x="109058" y="947956"/>
            <a:ext cx="5729680" cy="2256653"/>
          </a:xfrm>
          <a:prstGeom prst="rect">
            <a:avLst/>
          </a:prstGeom>
        </p:spPr>
      </p:pic>
    </p:spTree>
    <p:extLst>
      <p:ext uri="{BB962C8B-B14F-4D97-AF65-F5344CB8AC3E}">
        <p14:creationId xmlns:p14="http://schemas.microsoft.com/office/powerpoint/2010/main" val="20776324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2181138"/>
            <a:ext cx="6955211" cy="4581087"/>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6487488" y="1120772"/>
            <a:ext cx="5420024" cy="4031873"/>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“But you must </a:t>
            </a:r>
            <a:r>
              <a:rPr lang="en-US" sz="2800" dirty="0">
                <a:latin typeface="Impact" panose="020B0806030902050204" pitchFamily="34" charset="0"/>
              </a:rPr>
              <a:t>continue in the things which you have learned </a:t>
            </a:r>
            <a:r>
              <a:rPr lang="en-US" sz="2800" dirty="0">
                <a:latin typeface="Georgia" panose="02040502050405020303" pitchFamily="18" charset="0"/>
              </a:rPr>
              <a:t>and been assured of, knowing from whom you have learned them, and that from childhood </a:t>
            </a:r>
            <a:r>
              <a:rPr lang="en-US" sz="2800" dirty="0">
                <a:latin typeface="Impact" panose="020B0806030902050204" pitchFamily="34" charset="0"/>
              </a:rPr>
              <a:t>you have known the Holy Scriptures</a:t>
            </a:r>
            <a:r>
              <a:rPr lang="en-US" sz="2800" dirty="0">
                <a:latin typeface="Georgia" panose="02040502050405020303" pitchFamily="18" charset="0"/>
              </a:rPr>
              <a:t>, </a:t>
            </a:r>
            <a:r>
              <a:rPr lang="en-US" sz="2800" dirty="0">
                <a:solidFill>
                  <a:srgbClr val="FFFFCC"/>
                </a:solidFill>
                <a:latin typeface="Impact" panose="020B0806030902050204" pitchFamily="34" charset="0"/>
              </a:rPr>
              <a:t>which are able to make you wise for salvation through faith which is in Christ Jesus</a:t>
            </a:r>
            <a:r>
              <a:rPr lang="en-US" sz="3200" dirty="0">
                <a:latin typeface="Georgia" panose="02040502050405020303" pitchFamily="18" charset="0"/>
              </a:rPr>
              <a:t>.”</a:t>
            </a:r>
          </a:p>
        </p:txBody>
      </p:sp>
      <p:sp>
        <p:nvSpPr>
          <p:cNvPr id="6" name="TextBox 5">
            <a:extLst>
              <a:ext uri="{FF2B5EF4-FFF2-40B4-BE49-F238E27FC236}">
                <a16:creationId xmlns:a16="http://schemas.microsoft.com/office/drawing/2014/main" id="{682AC311-83EE-4BAC-A26B-08310254A61B}"/>
              </a:ext>
            </a:extLst>
          </p:cNvPr>
          <p:cNvSpPr txBox="1"/>
          <p:nvPr/>
        </p:nvSpPr>
        <p:spPr>
          <a:xfrm>
            <a:off x="7566870" y="5737228"/>
            <a:ext cx="3565321" cy="523220"/>
          </a:xfrm>
          <a:prstGeom prst="rect">
            <a:avLst/>
          </a:prstGeom>
          <a:noFill/>
        </p:spPr>
        <p:txBody>
          <a:bodyPr wrap="square" rtlCol="0">
            <a:spAutoFit/>
          </a:bodyPr>
          <a:lstStyle/>
          <a:p>
            <a:pPr algn="ctr"/>
            <a:r>
              <a:rPr lang="en-US" sz="2800" dirty="0">
                <a:latin typeface="Impact" panose="020B0806030902050204" pitchFamily="34" charset="0"/>
              </a:rPr>
              <a:t>2 Timothy 3:14,15</a:t>
            </a:r>
          </a:p>
        </p:txBody>
      </p:sp>
    </p:spTree>
    <p:extLst>
      <p:ext uri="{BB962C8B-B14F-4D97-AF65-F5344CB8AC3E}">
        <p14:creationId xmlns:p14="http://schemas.microsoft.com/office/powerpoint/2010/main" val="408200111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F7835-3BFA-40C7-9DA9-DD33575F3B82}"/>
              </a:ext>
            </a:extLst>
          </p:cNvPr>
          <p:cNvPicPr>
            <a:picLocks noChangeAspect="1"/>
          </p:cNvPicPr>
          <p:nvPr/>
        </p:nvPicPr>
        <p:blipFill>
          <a:blip r:embed="rId3"/>
          <a:stretch>
            <a:fillRect/>
          </a:stretch>
        </p:blipFill>
        <p:spPr>
          <a:xfrm>
            <a:off x="2239946" y="157521"/>
            <a:ext cx="7712108" cy="963251"/>
          </a:xfrm>
          <a:prstGeom prst="rect">
            <a:avLst/>
          </a:prstGeom>
        </p:spPr>
      </p:pic>
      <p:pic>
        <p:nvPicPr>
          <p:cNvPr id="3" name="Picture 2">
            <a:extLst>
              <a:ext uri="{FF2B5EF4-FFF2-40B4-BE49-F238E27FC236}">
                <a16:creationId xmlns:a16="http://schemas.microsoft.com/office/drawing/2014/main" id="{C8ABE86D-6B48-4B64-9259-B2587F73CB26}"/>
              </a:ext>
            </a:extLst>
          </p:cNvPr>
          <p:cNvPicPr>
            <a:picLocks noChangeAspect="1"/>
          </p:cNvPicPr>
          <p:nvPr/>
        </p:nvPicPr>
        <p:blipFill>
          <a:blip r:embed="rId4"/>
          <a:stretch>
            <a:fillRect/>
          </a:stretch>
        </p:blipFill>
        <p:spPr>
          <a:xfrm>
            <a:off x="284488" y="2181138"/>
            <a:ext cx="6955211" cy="4581087"/>
          </a:xfrm>
          <a:prstGeom prst="rect">
            <a:avLst/>
          </a:prstGeom>
        </p:spPr>
      </p:pic>
      <p:sp>
        <p:nvSpPr>
          <p:cNvPr id="4" name="TextBox 3">
            <a:extLst>
              <a:ext uri="{FF2B5EF4-FFF2-40B4-BE49-F238E27FC236}">
                <a16:creationId xmlns:a16="http://schemas.microsoft.com/office/drawing/2014/main" id="{FAF777C5-85F1-4495-A3F2-AACA419BD523}"/>
              </a:ext>
            </a:extLst>
          </p:cNvPr>
          <p:cNvSpPr txBox="1"/>
          <p:nvPr/>
        </p:nvSpPr>
        <p:spPr>
          <a:xfrm>
            <a:off x="6546211" y="1401321"/>
            <a:ext cx="5420024" cy="4031873"/>
          </a:xfrm>
          <a:prstGeom prst="rect">
            <a:avLst/>
          </a:prstGeom>
          <a:solidFill>
            <a:schemeClr val="bg1"/>
          </a:solidFill>
          <a:ln>
            <a:solidFill>
              <a:srgbClr val="FFFF00"/>
            </a:solidFill>
          </a:ln>
        </p:spPr>
        <p:txBody>
          <a:bodyPr wrap="square" rtlCol="0">
            <a:spAutoFit/>
          </a:bodyPr>
          <a:lstStyle/>
          <a:p>
            <a:pPr algn="ctr"/>
            <a:r>
              <a:rPr lang="en-US" sz="2800" dirty="0">
                <a:latin typeface="Georgia" panose="02040502050405020303" pitchFamily="18" charset="0"/>
              </a:rPr>
              <a:t>“</a:t>
            </a:r>
            <a:r>
              <a:rPr lang="en-US" sz="3200" dirty="0">
                <a:latin typeface="Impact" panose="020B0806030902050204" pitchFamily="34" charset="0"/>
              </a:rPr>
              <a:t>All Scripture is given by inspiration of God</a:t>
            </a:r>
            <a:r>
              <a:rPr lang="en-US" sz="3200" dirty="0">
                <a:latin typeface="Georgia" panose="02040502050405020303" pitchFamily="18" charset="0"/>
              </a:rPr>
              <a:t>, and is profitable </a:t>
            </a:r>
            <a:r>
              <a:rPr lang="en-US" sz="3200" dirty="0">
                <a:solidFill>
                  <a:srgbClr val="FFFFCC"/>
                </a:solidFill>
                <a:latin typeface="Impact" panose="020B0806030902050204" pitchFamily="34" charset="0"/>
              </a:rPr>
              <a:t>for doctrine, for reproof, for correction, for instruction in righteousness,</a:t>
            </a:r>
          </a:p>
          <a:p>
            <a:pPr algn="ctr"/>
            <a:r>
              <a:rPr lang="en-US" sz="3200" dirty="0">
                <a:solidFill>
                  <a:srgbClr val="FFFFCC"/>
                </a:solidFill>
                <a:latin typeface="Impact" panose="020B0806030902050204" pitchFamily="34" charset="0"/>
              </a:rPr>
              <a:t>that the man of God may be complete, thoroughly equipped for every good work</a:t>
            </a:r>
            <a:r>
              <a:rPr lang="en-US" sz="3200" dirty="0">
                <a:latin typeface="Georgia" panose="02040502050405020303" pitchFamily="18" charset="0"/>
              </a:rPr>
              <a:t>.”</a:t>
            </a:r>
          </a:p>
        </p:txBody>
      </p:sp>
      <p:sp>
        <p:nvSpPr>
          <p:cNvPr id="6" name="TextBox 5">
            <a:extLst>
              <a:ext uri="{FF2B5EF4-FFF2-40B4-BE49-F238E27FC236}">
                <a16:creationId xmlns:a16="http://schemas.microsoft.com/office/drawing/2014/main" id="{682AC311-83EE-4BAC-A26B-08310254A61B}"/>
              </a:ext>
            </a:extLst>
          </p:cNvPr>
          <p:cNvSpPr txBox="1"/>
          <p:nvPr/>
        </p:nvSpPr>
        <p:spPr>
          <a:xfrm>
            <a:off x="7566870" y="5737228"/>
            <a:ext cx="3565321" cy="523220"/>
          </a:xfrm>
          <a:prstGeom prst="rect">
            <a:avLst/>
          </a:prstGeom>
          <a:noFill/>
        </p:spPr>
        <p:txBody>
          <a:bodyPr wrap="square" rtlCol="0">
            <a:spAutoFit/>
          </a:bodyPr>
          <a:lstStyle/>
          <a:p>
            <a:pPr algn="ctr"/>
            <a:r>
              <a:rPr lang="en-US" sz="2800" dirty="0">
                <a:latin typeface="Impact" panose="020B0806030902050204" pitchFamily="34" charset="0"/>
              </a:rPr>
              <a:t>2 Timothy 3:16,17</a:t>
            </a:r>
          </a:p>
        </p:txBody>
      </p:sp>
    </p:spTree>
    <p:extLst>
      <p:ext uri="{BB962C8B-B14F-4D97-AF65-F5344CB8AC3E}">
        <p14:creationId xmlns:p14="http://schemas.microsoft.com/office/powerpoint/2010/main" val="28318303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p:cNvSpPr>
          <p:nvPr/>
        </p:nvSpPr>
        <p:spPr bwMode="auto">
          <a:xfrm>
            <a:off x="1907976" y="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4078" b="0" i="0" u="none" strike="noStrike" kern="1200" cap="small" spc="0" normalizeH="0" baseline="0" noProof="0" dirty="0">
                <a:ln>
                  <a:noFill/>
                </a:ln>
                <a:solidFill>
                  <a:srgbClr val="FFFFFF"/>
                </a:solidFill>
                <a:effectLst/>
                <a:uLnTx/>
                <a:uFillTx/>
                <a:latin typeface="Elephant" panose="02020904090505020303" pitchFamily="18" charset="0"/>
                <a:ea typeface="ＭＳ Ｐゴシック" charset="0"/>
                <a:cs typeface="Charlesworth Bold" charset="0"/>
                <a:sym typeface="Charlesworth Bold" charset="0"/>
              </a:rPr>
              <a:t>Life Instruction Manual</a:t>
            </a:r>
          </a:p>
        </p:txBody>
      </p:sp>
      <p:sp>
        <p:nvSpPr>
          <p:cNvPr id="27651" name="Rectangle 3"/>
          <p:cNvSpPr>
            <a:spLocks/>
          </p:cNvSpPr>
          <p:nvPr/>
        </p:nvSpPr>
        <p:spPr bwMode="auto">
          <a:xfrm>
            <a:off x="1107347" y="4137287"/>
            <a:ext cx="9727909" cy="257175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3867" b="1" i="0" u="none" strike="noStrike" kern="1200" cap="small" spc="0" normalizeH="0" baseline="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rPr>
              <a:t>Rightly</a:t>
            </a:r>
            <a:r>
              <a:rPr kumimoji="0" lang="en-US" sz="3867" b="1" i="0" u="none" strike="noStrike" kern="1200" cap="small" spc="0" normalizeH="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rPr>
              <a:t> Dividing the Word of Truth</a:t>
            </a:r>
            <a:endParaRPr kumimoji="0" lang="en-US" sz="3867" b="1" i="0" u="none" strike="noStrike" kern="1200" cap="small" spc="0" normalizeH="0" baseline="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endParaRP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God Has Dealt With Men Differently In Different Dispensations Due To Man’s Particular Needs </a:t>
            </a: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and His Design</a:t>
            </a:r>
          </a:p>
        </p:txBody>
      </p:sp>
      <p:sp>
        <p:nvSpPr>
          <p:cNvPr id="2" name="TextBox 1">
            <a:extLst>
              <a:ext uri="{FF2B5EF4-FFF2-40B4-BE49-F238E27FC236}">
                <a16:creationId xmlns:a16="http://schemas.microsoft.com/office/drawing/2014/main" id="{D321690D-5175-42AF-A9ED-DCE3CB9526D9}"/>
              </a:ext>
            </a:extLst>
          </p:cNvPr>
          <p:cNvSpPr txBox="1"/>
          <p:nvPr/>
        </p:nvSpPr>
        <p:spPr>
          <a:xfrm>
            <a:off x="2085026" y="723305"/>
            <a:ext cx="7319034" cy="1384995"/>
          </a:xfrm>
          <a:prstGeom prst="rect">
            <a:avLst/>
          </a:prstGeom>
          <a:solidFill>
            <a:srgbClr val="FFFFCC"/>
          </a:solidFill>
        </p:spPr>
        <p:txBody>
          <a:bodyPr wrap="square" rtlCol="0">
            <a:spAutoFit/>
          </a:bodyPr>
          <a:lstStyle/>
          <a:p>
            <a:pPr algn="ctr"/>
            <a:r>
              <a:rPr lang="en-US" sz="2800" b="1" dirty="0">
                <a:solidFill>
                  <a:schemeClr val="bg1"/>
                </a:solidFill>
                <a:latin typeface="Georgia" panose="02040502050405020303" pitchFamily="18" charset="0"/>
              </a:rPr>
              <a:t>The Challenge of Understanding and </a:t>
            </a:r>
          </a:p>
          <a:p>
            <a:pPr algn="ctr"/>
            <a:r>
              <a:rPr lang="en-US" sz="2800" b="1" dirty="0">
                <a:solidFill>
                  <a:schemeClr val="bg1"/>
                </a:solidFill>
                <a:latin typeface="Georgia" panose="02040502050405020303" pitchFamily="18" charset="0"/>
              </a:rPr>
              <a:t>Applying The Word of God</a:t>
            </a:r>
          </a:p>
          <a:p>
            <a:endParaRPr lang="en-US" sz="2800" dirty="0">
              <a:latin typeface="Georgia" panose="02040502050405020303" pitchFamily="18" charset="0"/>
            </a:endParaRPr>
          </a:p>
        </p:txBody>
      </p:sp>
    </p:spTree>
    <p:extLst>
      <p:ext uri="{BB962C8B-B14F-4D97-AF65-F5344CB8AC3E}">
        <p14:creationId xmlns:p14="http://schemas.microsoft.com/office/powerpoint/2010/main" val="3747910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p:cNvSpPr>
          <p:nvPr/>
        </p:nvSpPr>
        <p:spPr bwMode="auto">
          <a:xfrm>
            <a:off x="7990948" y="3732313"/>
            <a:ext cx="2685981" cy="3143250"/>
          </a:xfrm>
          <a:prstGeom prst="rect">
            <a:avLst/>
          </a:prstGeom>
          <a:gradFill rotWithShape="0">
            <a:gsLst>
              <a:gs pos="0">
                <a:srgbClr val="191919"/>
              </a:gs>
              <a:gs pos="100000">
                <a:srgbClr val="CBC199"/>
              </a:gs>
            </a:gsLst>
            <a:lin ang="5400000" scaled="1"/>
          </a:gradFill>
          <a:ln w="25400" cap="flat">
            <a:solidFill>
              <a:schemeClr val="tx1"/>
            </a:solidFill>
            <a:prstDash val="solid"/>
            <a:miter lim="800000"/>
            <a:headEnd type="none" w="med" len="med"/>
            <a:tailEnd type="none" w="med" len="med"/>
          </a:ln>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06" name="Rectangle 2"/>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4078" dirty="0">
                <a:solidFill>
                  <a:srgbClr val="FFFFFF"/>
                </a:solidFill>
                <a:latin typeface="Elephant" panose="02020904090505020303" pitchFamily="18" charset="0"/>
                <a:ea typeface="ＭＳ Ｐゴシック" charset="0"/>
                <a:cs typeface="Charlesworth Bold" charset="0"/>
                <a:sym typeface="Charlesworth Bold" charset="0"/>
              </a:rPr>
              <a:t>Life Instruction Manual</a:t>
            </a:r>
          </a:p>
        </p:txBody>
      </p:sp>
      <p:sp>
        <p:nvSpPr>
          <p:cNvPr id="47107" name="Rectangle 3"/>
          <p:cNvSpPr>
            <a:spLocks/>
          </p:cNvSpPr>
          <p:nvPr/>
        </p:nvSpPr>
        <p:spPr bwMode="auto">
          <a:xfrm>
            <a:off x="1524000" y="1375172"/>
            <a:ext cx="4152305" cy="5482828"/>
          </a:xfrm>
          <a:prstGeom prst="rect">
            <a:avLst/>
          </a:prstGeom>
          <a:solidFill>
            <a:schemeClr val="accent1"/>
          </a:solidFill>
          <a:ln>
            <a:noFill/>
          </a:ln>
          <a:extLs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08" name="Rectangle 4"/>
          <p:cNvSpPr>
            <a:spLocks/>
          </p:cNvSpPr>
          <p:nvPr/>
        </p:nvSpPr>
        <p:spPr bwMode="auto">
          <a:xfrm>
            <a:off x="5695281" y="2134195"/>
            <a:ext cx="2250281" cy="4723805"/>
          </a:xfrm>
          <a:prstGeom prst="rect">
            <a:avLst/>
          </a:prstGeom>
          <a:solidFill>
            <a:srgbClr val="D2ECBE"/>
          </a:solidFill>
          <a:ln>
            <a:noFill/>
          </a:ln>
          <a:extLst>
            <a:ext uri="{91240B29-F687-4F45-9708-019B960494DF}">
              <a14:hiddenLine xmlns:a14="http://schemas.microsoft.com/office/drawing/2010/main" w="9525" cap="flat">
                <a:solidFill>
                  <a:srgbClr val="000000"/>
                </a:solidFill>
                <a:miter lim="800000"/>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09" name="Line 5"/>
          <p:cNvSpPr>
            <a:spLocks noChangeShapeType="1"/>
          </p:cNvSpPr>
          <p:nvPr/>
        </p:nvSpPr>
        <p:spPr bwMode="auto">
          <a:xfrm>
            <a:off x="1979414" y="1446609"/>
            <a:ext cx="1117" cy="5411391"/>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0" name="Line 6"/>
          <p:cNvSpPr>
            <a:spLocks noChangeShapeType="1"/>
          </p:cNvSpPr>
          <p:nvPr/>
        </p:nvSpPr>
        <p:spPr bwMode="auto">
          <a:xfrm>
            <a:off x="2434828" y="1830586"/>
            <a:ext cx="1117" cy="5027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1" name="Line 7"/>
          <p:cNvSpPr>
            <a:spLocks noChangeShapeType="1"/>
          </p:cNvSpPr>
          <p:nvPr/>
        </p:nvSpPr>
        <p:spPr bwMode="auto">
          <a:xfrm>
            <a:off x="2899172" y="2053828"/>
            <a:ext cx="1117" cy="4804172"/>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2" name="Line 8"/>
          <p:cNvSpPr>
            <a:spLocks noChangeShapeType="1"/>
          </p:cNvSpPr>
          <p:nvPr/>
        </p:nvSpPr>
        <p:spPr bwMode="auto">
          <a:xfrm>
            <a:off x="3354586" y="2053828"/>
            <a:ext cx="1117" cy="4804172"/>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3" name="Line 9"/>
          <p:cNvSpPr>
            <a:spLocks noChangeShapeType="1"/>
          </p:cNvSpPr>
          <p:nvPr/>
        </p:nvSpPr>
        <p:spPr bwMode="auto">
          <a:xfrm>
            <a:off x="3810000" y="1982391"/>
            <a:ext cx="1117" cy="4875609"/>
          </a:xfrm>
          <a:prstGeom prst="line">
            <a:avLst/>
          </a:prstGeom>
          <a:noFill/>
          <a:ln w="127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4" name="Line 10"/>
          <p:cNvSpPr>
            <a:spLocks noChangeShapeType="1"/>
          </p:cNvSpPr>
          <p:nvPr/>
        </p:nvSpPr>
        <p:spPr bwMode="auto">
          <a:xfrm>
            <a:off x="4265414" y="1982391"/>
            <a:ext cx="1117" cy="4875609"/>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5" name="Line 11"/>
          <p:cNvSpPr>
            <a:spLocks noChangeShapeType="1"/>
          </p:cNvSpPr>
          <p:nvPr/>
        </p:nvSpPr>
        <p:spPr bwMode="auto">
          <a:xfrm>
            <a:off x="4720828" y="1830586"/>
            <a:ext cx="1117" cy="5027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6" name="Line 12"/>
          <p:cNvSpPr>
            <a:spLocks noChangeShapeType="1"/>
          </p:cNvSpPr>
          <p:nvPr/>
        </p:nvSpPr>
        <p:spPr bwMode="auto">
          <a:xfrm>
            <a:off x="5185172" y="1750219"/>
            <a:ext cx="1117" cy="5107781"/>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7" name="Line 13"/>
          <p:cNvSpPr>
            <a:spLocks noChangeShapeType="1"/>
          </p:cNvSpPr>
          <p:nvPr/>
        </p:nvSpPr>
        <p:spPr bwMode="auto">
          <a:xfrm>
            <a:off x="7471172" y="2741414"/>
            <a:ext cx="1117" cy="4116586"/>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8" name="Line 14"/>
          <p:cNvSpPr>
            <a:spLocks noChangeShapeType="1"/>
          </p:cNvSpPr>
          <p:nvPr/>
        </p:nvSpPr>
        <p:spPr bwMode="auto">
          <a:xfrm>
            <a:off x="7926586" y="2893219"/>
            <a:ext cx="1117" cy="3964781"/>
          </a:xfrm>
          <a:prstGeom prst="line">
            <a:avLst/>
          </a:prstGeom>
          <a:noFill/>
          <a:ln w="381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19" name="Line 15"/>
          <p:cNvSpPr>
            <a:spLocks noChangeShapeType="1"/>
          </p:cNvSpPr>
          <p:nvPr/>
        </p:nvSpPr>
        <p:spPr bwMode="auto">
          <a:xfrm>
            <a:off x="8382000" y="2973586"/>
            <a:ext cx="1117" cy="3884414"/>
          </a:xfrm>
          <a:prstGeom prst="line">
            <a:avLst/>
          </a:prstGeom>
          <a:noFill/>
          <a:ln w="127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20" name="Line 16"/>
          <p:cNvSpPr>
            <a:spLocks noChangeShapeType="1"/>
          </p:cNvSpPr>
          <p:nvPr/>
        </p:nvSpPr>
        <p:spPr bwMode="auto">
          <a:xfrm>
            <a:off x="8837414" y="2973586"/>
            <a:ext cx="1117" cy="3884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21" name="Line 17"/>
          <p:cNvSpPr>
            <a:spLocks noChangeShapeType="1"/>
          </p:cNvSpPr>
          <p:nvPr/>
        </p:nvSpPr>
        <p:spPr bwMode="auto">
          <a:xfrm>
            <a:off x="9292828" y="2973586"/>
            <a:ext cx="1117" cy="3884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22" name="Line 18"/>
          <p:cNvSpPr>
            <a:spLocks noChangeShapeType="1"/>
          </p:cNvSpPr>
          <p:nvPr/>
        </p:nvSpPr>
        <p:spPr bwMode="auto">
          <a:xfrm>
            <a:off x="9757172" y="2973586"/>
            <a:ext cx="1117" cy="3884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23" name="Line 19"/>
          <p:cNvSpPr>
            <a:spLocks noChangeShapeType="1"/>
          </p:cNvSpPr>
          <p:nvPr/>
        </p:nvSpPr>
        <p:spPr bwMode="auto">
          <a:xfrm>
            <a:off x="10212586" y="2973586"/>
            <a:ext cx="1117" cy="3884414"/>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24" name="Rectangle 20"/>
          <p:cNvSpPr>
            <a:spLocks/>
          </p:cNvSpPr>
          <p:nvPr/>
        </p:nvSpPr>
        <p:spPr bwMode="auto">
          <a:xfrm>
            <a:off x="10132219"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1500</a:t>
            </a:r>
          </a:p>
        </p:txBody>
      </p:sp>
      <p:sp>
        <p:nvSpPr>
          <p:cNvPr id="47125" name="Rectangle 21"/>
          <p:cNvSpPr>
            <a:spLocks/>
          </p:cNvSpPr>
          <p:nvPr/>
        </p:nvSpPr>
        <p:spPr bwMode="auto">
          <a:xfrm>
            <a:off x="9459144"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1000</a:t>
            </a:r>
          </a:p>
        </p:txBody>
      </p:sp>
      <p:sp>
        <p:nvSpPr>
          <p:cNvPr id="47126" name="Rectangle 22"/>
          <p:cNvSpPr>
            <a:spLocks/>
          </p:cNvSpPr>
          <p:nvPr/>
        </p:nvSpPr>
        <p:spPr bwMode="auto">
          <a:xfrm>
            <a:off x="7638603"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0000</a:t>
            </a:r>
          </a:p>
        </p:txBody>
      </p:sp>
      <p:sp>
        <p:nvSpPr>
          <p:cNvPr id="47127" name="Rectangle 23"/>
          <p:cNvSpPr>
            <a:spLocks/>
          </p:cNvSpPr>
          <p:nvPr/>
        </p:nvSpPr>
        <p:spPr bwMode="auto">
          <a:xfrm>
            <a:off x="8628683" y="6585645"/>
            <a:ext cx="36997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500</a:t>
            </a:r>
          </a:p>
        </p:txBody>
      </p:sp>
      <p:sp>
        <p:nvSpPr>
          <p:cNvPr id="47128" name="Rectangle 24"/>
          <p:cNvSpPr>
            <a:spLocks/>
          </p:cNvSpPr>
          <p:nvPr/>
        </p:nvSpPr>
        <p:spPr bwMode="auto">
          <a:xfrm>
            <a:off x="4857006"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2000</a:t>
            </a:r>
          </a:p>
        </p:txBody>
      </p:sp>
      <p:sp>
        <p:nvSpPr>
          <p:cNvPr id="47129" name="Rectangle 25"/>
          <p:cNvSpPr>
            <a:spLocks/>
          </p:cNvSpPr>
          <p:nvPr/>
        </p:nvSpPr>
        <p:spPr bwMode="auto">
          <a:xfrm>
            <a:off x="3066603"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3000</a:t>
            </a:r>
          </a:p>
        </p:txBody>
      </p:sp>
      <p:sp>
        <p:nvSpPr>
          <p:cNvPr id="47130" name="Rectangle 26"/>
          <p:cNvSpPr>
            <a:spLocks/>
          </p:cNvSpPr>
          <p:nvPr/>
        </p:nvSpPr>
        <p:spPr bwMode="auto">
          <a:xfrm>
            <a:off x="1524000"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4000</a:t>
            </a:r>
          </a:p>
        </p:txBody>
      </p:sp>
      <p:sp>
        <p:nvSpPr>
          <p:cNvPr id="47131" name="Freeform 27"/>
          <p:cNvSpPr>
            <a:spLocks/>
          </p:cNvSpPr>
          <p:nvPr/>
        </p:nvSpPr>
        <p:spPr bwMode="auto">
          <a:xfrm>
            <a:off x="2188146" y="4423544"/>
            <a:ext cx="2232" cy="74786"/>
          </a:xfrm>
          <a:custGeom>
            <a:avLst/>
            <a:gdLst>
              <a:gd name="T0" fmla="*/ 0 w 972000"/>
              <a:gd name="T1" fmla="*/ 21600 h 21600"/>
              <a:gd name="T2" fmla="*/ 21600 w 972000"/>
              <a:gd name="T3" fmla="*/ 0 h 21600"/>
              <a:gd name="T4" fmla="*/ 21600 w 972000"/>
              <a:gd name="T5" fmla="*/ 21600 h 21600"/>
              <a:gd name="T6" fmla="*/ 0 w 972000"/>
              <a:gd name="T7" fmla="*/ 21600 h 21600"/>
              <a:gd name="T8" fmla="*/ 0 w 972000"/>
              <a:gd name="T9" fmla="*/ 21600 h 21600"/>
              <a:gd name="T10" fmla="*/ 0 w 972000"/>
              <a:gd name="T11" fmla="*/ 21600 h 21600"/>
            </a:gdLst>
            <a:ahLst/>
            <a:cxnLst>
              <a:cxn ang="0">
                <a:pos x="T0" y="T1"/>
              </a:cxn>
              <a:cxn ang="0">
                <a:pos x="T2" y="T3"/>
              </a:cxn>
              <a:cxn ang="0">
                <a:pos x="T4" y="T5"/>
              </a:cxn>
              <a:cxn ang="0">
                <a:pos x="T6" y="T7"/>
              </a:cxn>
              <a:cxn ang="0">
                <a:pos x="T8" y="T9"/>
              </a:cxn>
              <a:cxn ang="0">
                <a:pos x="T10" y="T11"/>
              </a:cxn>
            </a:cxnLst>
            <a:rect l="0" t="0" r="r" b="b"/>
            <a:pathLst>
              <a:path w="972000" h="21600">
                <a:moveTo>
                  <a:pt x="0" y="21600"/>
                </a:moveTo>
                <a:lnTo>
                  <a:pt x="21600" y="0"/>
                </a:lnTo>
                <a:lnTo>
                  <a:pt x="21600" y="21600"/>
                </a:lnTo>
                <a:lnTo>
                  <a:pt x="0" y="21600"/>
                </a:lnTo>
                <a:close/>
                <a:moveTo>
                  <a:pt x="0" y="21600"/>
                </a:moveTo>
              </a:path>
            </a:pathLst>
          </a:custGeom>
          <a:solidFill>
            <a:srgbClr val="000000"/>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2" name="Freeform 28"/>
          <p:cNvSpPr>
            <a:spLocks/>
          </p:cNvSpPr>
          <p:nvPr/>
        </p:nvSpPr>
        <p:spPr bwMode="auto">
          <a:xfrm>
            <a:off x="2134568" y="4463728"/>
            <a:ext cx="1116" cy="74786"/>
          </a:xfrm>
          <a:custGeom>
            <a:avLst/>
            <a:gdLst>
              <a:gd name="T0" fmla="*/ 21600 w 972000"/>
              <a:gd name="T1" fmla="*/ 21600 h 21600"/>
              <a:gd name="T2" fmla="*/ 0 w 972000"/>
              <a:gd name="T3" fmla="*/ 0 h 21600"/>
              <a:gd name="T4" fmla="*/ 21600 w 972000"/>
              <a:gd name="T5" fmla="*/ 0 h 21600"/>
              <a:gd name="T6" fmla="*/ 21600 w 972000"/>
              <a:gd name="T7" fmla="*/ 21600 h 21600"/>
              <a:gd name="T8" fmla="*/ 21600 w 972000"/>
              <a:gd name="T9" fmla="*/ 21600 h 21600"/>
              <a:gd name="T10" fmla="*/ 21600 w 972000"/>
              <a:gd name="T11" fmla="*/ 21600 h 21600"/>
            </a:gdLst>
            <a:ahLst/>
            <a:cxnLst>
              <a:cxn ang="0">
                <a:pos x="T0" y="T1"/>
              </a:cxn>
              <a:cxn ang="0">
                <a:pos x="T2" y="T3"/>
              </a:cxn>
              <a:cxn ang="0">
                <a:pos x="T4" y="T5"/>
              </a:cxn>
              <a:cxn ang="0">
                <a:pos x="T6" y="T7"/>
              </a:cxn>
              <a:cxn ang="0">
                <a:pos x="T8" y="T9"/>
              </a:cxn>
              <a:cxn ang="0">
                <a:pos x="T10" y="T11"/>
              </a:cxn>
            </a:cxnLst>
            <a:rect l="0" t="0" r="r" b="b"/>
            <a:pathLst>
              <a:path w="972000" h="21600">
                <a:moveTo>
                  <a:pt x="21600" y="21600"/>
                </a:moveTo>
                <a:lnTo>
                  <a:pt x="0" y="0"/>
                </a:lnTo>
                <a:lnTo>
                  <a:pt x="21600" y="0"/>
                </a:lnTo>
                <a:lnTo>
                  <a:pt x="21600" y="21600"/>
                </a:lnTo>
                <a:close/>
                <a:moveTo>
                  <a:pt x="21600" y="21600"/>
                </a:moveTo>
              </a:path>
            </a:pathLst>
          </a:custGeom>
          <a:solidFill>
            <a:srgbClr val="000000"/>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3" name="Freeform 29"/>
          <p:cNvSpPr>
            <a:spLocks/>
          </p:cNvSpPr>
          <p:nvPr/>
        </p:nvSpPr>
        <p:spPr bwMode="auto">
          <a:xfrm>
            <a:off x="2307581" y="4474890"/>
            <a:ext cx="2232" cy="74786"/>
          </a:xfrm>
          <a:custGeom>
            <a:avLst/>
            <a:gdLst>
              <a:gd name="T0" fmla="*/ 0 w 972000"/>
              <a:gd name="T1" fmla="*/ 21600 h 21600"/>
              <a:gd name="T2" fmla="*/ 9600 w 972000"/>
              <a:gd name="T3" fmla="*/ 0 h 21600"/>
              <a:gd name="T4" fmla="*/ 21600 w 972000"/>
              <a:gd name="T5" fmla="*/ 8308 h 21600"/>
              <a:gd name="T6" fmla="*/ 0 w 972000"/>
              <a:gd name="T7" fmla="*/ 21600 h 21600"/>
              <a:gd name="T8" fmla="*/ 0 w 972000"/>
              <a:gd name="T9" fmla="*/ 21600 h 21600"/>
              <a:gd name="T10" fmla="*/ 0 w 972000"/>
              <a:gd name="T11" fmla="*/ 21600 h 21600"/>
            </a:gdLst>
            <a:ahLst/>
            <a:cxnLst>
              <a:cxn ang="0">
                <a:pos x="T0" y="T1"/>
              </a:cxn>
              <a:cxn ang="0">
                <a:pos x="T2" y="T3"/>
              </a:cxn>
              <a:cxn ang="0">
                <a:pos x="T4" y="T5"/>
              </a:cxn>
              <a:cxn ang="0">
                <a:pos x="T6" y="T7"/>
              </a:cxn>
              <a:cxn ang="0">
                <a:pos x="T8" y="T9"/>
              </a:cxn>
              <a:cxn ang="0">
                <a:pos x="T10" y="T11"/>
              </a:cxn>
            </a:cxnLst>
            <a:rect l="0" t="0" r="r" b="b"/>
            <a:pathLst>
              <a:path w="972000" h="21600">
                <a:moveTo>
                  <a:pt x="0" y="21600"/>
                </a:moveTo>
                <a:lnTo>
                  <a:pt x="9600" y="0"/>
                </a:lnTo>
                <a:lnTo>
                  <a:pt x="21600" y="8308"/>
                </a:lnTo>
                <a:lnTo>
                  <a:pt x="0" y="21600"/>
                </a:lnTo>
                <a:close/>
                <a:moveTo>
                  <a:pt x="0" y="21600"/>
                </a:moveTo>
              </a:path>
            </a:pathLst>
          </a:custGeom>
          <a:solidFill>
            <a:srgbClr val="000000"/>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4" name="Line 30"/>
          <p:cNvSpPr>
            <a:spLocks noChangeShapeType="1"/>
          </p:cNvSpPr>
          <p:nvPr/>
        </p:nvSpPr>
        <p:spPr bwMode="auto">
          <a:xfrm>
            <a:off x="6096000" y="1902023"/>
            <a:ext cx="1117" cy="4955977"/>
          </a:xfrm>
          <a:prstGeom prst="line">
            <a:avLst/>
          </a:prstGeom>
          <a:noFill/>
          <a:ln w="127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5" name="Line 31"/>
          <p:cNvSpPr>
            <a:spLocks noChangeShapeType="1"/>
          </p:cNvSpPr>
          <p:nvPr/>
        </p:nvSpPr>
        <p:spPr bwMode="auto">
          <a:xfrm>
            <a:off x="5640586" y="1902023"/>
            <a:ext cx="39068" cy="4955977"/>
          </a:xfrm>
          <a:prstGeom prst="line">
            <a:avLst/>
          </a:prstGeom>
          <a:noFill/>
          <a:ln w="381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6" name="Line 32"/>
          <p:cNvSpPr>
            <a:spLocks noChangeShapeType="1"/>
          </p:cNvSpPr>
          <p:nvPr/>
        </p:nvSpPr>
        <p:spPr bwMode="auto">
          <a:xfrm>
            <a:off x="6551414" y="2053828"/>
            <a:ext cx="1117" cy="4804172"/>
          </a:xfrm>
          <a:prstGeom prst="line">
            <a:avLst/>
          </a:prstGeom>
          <a:noFill/>
          <a:ln w="9525"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7" name="Line 33"/>
          <p:cNvSpPr>
            <a:spLocks noChangeShapeType="1"/>
          </p:cNvSpPr>
          <p:nvPr/>
        </p:nvSpPr>
        <p:spPr bwMode="auto">
          <a:xfrm>
            <a:off x="7006828" y="1902023"/>
            <a:ext cx="1117" cy="4955977"/>
          </a:xfrm>
          <a:prstGeom prst="line">
            <a:avLst/>
          </a:prstGeom>
          <a:noFill/>
          <a:ln w="12700" cap="flat">
            <a:solidFill>
              <a:srgbClr val="A5002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8" name="Freeform 34"/>
          <p:cNvSpPr>
            <a:spLocks/>
          </p:cNvSpPr>
          <p:nvPr/>
        </p:nvSpPr>
        <p:spPr bwMode="auto">
          <a:xfrm>
            <a:off x="6905253" y="2774901"/>
            <a:ext cx="3348" cy="73670"/>
          </a:xfrm>
          <a:custGeom>
            <a:avLst/>
            <a:gdLst>
              <a:gd name="T0" fmla="*/ 0 w 243000"/>
              <a:gd name="T1" fmla="*/ 21600 h 21600"/>
              <a:gd name="T2" fmla="*/ 21600 w 243000"/>
              <a:gd name="T3" fmla="*/ 0 h 21600"/>
              <a:gd name="T4" fmla="*/ 21600 w 243000"/>
              <a:gd name="T5" fmla="*/ 21600 h 21600"/>
              <a:gd name="T6" fmla="*/ 0 w 243000"/>
              <a:gd name="T7" fmla="*/ 21600 h 21600"/>
              <a:gd name="T8" fmla="*/ 0 w 243000"/>
              <a:gd name="T9" fmla="*/ 21600 h 21600"/>
              <a:gd name="T10" fmla="*/ 0 w 243000"/>
              <a:gd name="T11" fmla="*/ 21600 h 21600"/>
            </a:gdLst>
            <a:ahLst/>
            <a:cxnLst>
              <a:cxn ang="0">
                <a:pos x="T0" y="T1"/>
              </a:cxn>
              <a:cxn ang="0">
                <a:pos x="T2" y="T3"/>
              </a:cxn>
              <a:cxn ang="0">
                <a:pos x="T4" y="T5"/>
              </a:cxn>
              <a:cxn ang="0">
                <a:pos x="T6" y="T7"/>
              </a:cxn>
              <a:cxn ang="0">
                <a:pos x="T8" y="T9"/>
              </a:cxn>
              <a:cxn ang="0">
                <a:pos x="T10" y="T11"/>
              </a:cxn>
            </a:cxnLst>
            <a:rect l="0" t="0" r="r" b="b"/>
            <a:pathLst>
              <a:path w="243000" h="21600">
                <a:moveTo>
                  <a:pt x="0" y="21600"/>
                </a:moveTo>
                <a:lnTo>
                  <a:pt x="21600" y="0"/>
                </a:lnTo>
                <a:lnTo>
                  <a:pt x="21600" y="21600"/>
                </a:lnTo>
                <a:lnTo>
                  <a:pt x="0" y="21600"/>
                </a:lnTo>
                <a:close/>
                <a:moveTo>
                  <a:pt x="0" y="21600"/>
                </a:moveTo>
              </a:path>
            </a:pathLst>
          </a:custGeom>
          <a:solidFill>
            <a:srgbClr val="FFFFFF"/>
          </a:solidFill>
          <a:ln>
            <a:noFill/>
          </a:ln>
          <a:extLst>
            <a:ext uri="{91240B29-F687-4F45-9708-019B960494DF}">
              <a14:hiddenLine xmlns:a14="http://schemas.microsoft.com/office/drawing/2010/main" w="9525" cap="flat">
                <a:solidFill>
                  <a:srgbClr val="000000"/>
                </a:solidFill>
                <a:round/>
                <a:headEnd type="none" w="med" len="med"/>
                <a:tailEnd type="none" w="med" len="med"/>
              </a14:hiddenLine>
            </a:ext>
          </a:extLst>
        </p:spPr>
        <p:txBody>
          <a:bodyPr lIns="0" tIns="0" rIns="0" bIns="0"/>
          <a:lstStyle/>
          <a:p>
            <a:pPr algn="ctr" defTabSz="642915" fontAlgn="base">
              <a:spcBef>
                <a:spcPct val="0"/>
              </a:spcBef>
              <a:spcAft>
                <a:spcPct val="0"/>
              </a:spcAft>
            </a:pPr>
            <a:endParaRPr lang="en-US" sz="2953">
              <a:solidFill>
                <a:srgbClr val="000000"/>
              </a:solidFill>
              <a:latin typeface="Bradley Hand ITC TT-Bold" charset="0"/>
              <a:sym typeface="Bradley Hand ITC TT-Bold" charset="0"/>
            </a:endParaRPr>
          </a:p>
        </p:txBody>
      </p:sp>
      <p:sp>
        <p:nvSpPr>
          <p:cNvPr id="47139" name="Rectangle 35"/>
          <p:cNvSpPr>
            <a:spLocks/>
          </p:cNvSpPr>
          <p:nvPr/>
        </p:nvSpPr>
        <p:spPr bwMode="auto">
          <a:xfrm>
            <a:off x="6247805" y="6585645"/>
            <a:ext cx="466153" cy="1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1266">
                <a:solidFill>
                  <a:srgbClr val="A50021"/>
                </a:solidFill>
                <a:latin typeface="Arial Rounded MT Bold" charset="0"/>
                <a:ea typeface="ＭＳ Ｐゴシック" charset="0"/>
                <a:cs typeface="Arial Rounded MT Bold" charset="0"/>
                <a:sym typeface="Arial Rounded MT Bold" charset="0"/>
              </a:rPr>
              <a:t>1000</a:t>
            </a:r>
          </a:p>
        </p:txBody>
      </p:sp>
      <p:sp>
        <p:nvSpPr>
          <p:cNvPr id="47140" name="Rectangle 36"/>
          <p:cNvSpPr>
            <a:spLocks/>
          </p:cNvSpPr>
          <p:nvPr/>
        </p:nvSpPr>
        <p:spPr bwMode="auto">
          <a:xfrm>
            <a:off x="5675189" y="2134195"/>
            <a:ext cx="2268141" cy="714375"/>
          </a:xfrm>
          <a:prstGeom prst="rect">
            <a:avLst/>
          </a:prstGeom>
          <a:solidFill>
            <a:srgbClr val="CCCC00"/>
          </a:solidFill>
          <a:ln w="76200" cap="flat">
            <a:solidFill>
              <a:srgbClr val="000000"/>
            </a:solidFill>
            <a:prstDash val="solid"/>
            <a:miter lim="800000"/>
            <a:headEnd type="none" w="med" len="med"/>
            <a:tailEnd type="none" w="med" len="med"/>
          </a:ln>
        </p:spPr>
        <p:txBody>
          <a:bodyPr lIns="0" tIns="0" rIns="40640" bIns="0"/>
          <a:lstStyle/>
          <a:p>
            <a:pPr marL="40182" algn="ctr" defTabSz="642915" fontAlgn="base">
              <a:spcBef>
                <a:spcPct val="0"/>
              </a:spcBef>
              <a:spcAft>
                <a:spcPct val="0"/>
              </a:spcAft>
            </a:pPr>
            <a:r>
              <a:rPr lang="en-US" sz="3937">
                <a:solidFill>
                  <a:srgbClr val="FF6600"/>
                </a:solidFill>
                <a:effectLst>
                  <a:outerShdw blurRad="38100" dist="38100" dir="2700000" algn="tl">
                    <a:srgbClr val="000000"/>
                  </a:outerShdw>
                </a:effectLst>
                <a:latin typeface="Bookman Old Style Bold" charset="0"/>
                <a:ea typeface="ＭＳ Ｐゴシック" charset="0"/>
                <a:cs typeface="Bookman Old Style Bold" charset="0"/>
                <a:sym typeface="Bookman Old Style Bold" charset="0"/>
              </a:rPr>
              <a:t>Mosaic</a:t>
            </a:r>
          </a:p>
        </p:txBody>
      </p:sp>
      <p:sp>
        <p:nvSpPr>
          <p:cNvPr id="47141" name="Rectangle 37"/>
          <p:cNvSpPr>
            <a:spLocks/>
          </p:cNvSpPr>
          <p:nvPr/>
        </p:nvSpPr>
        <p:spPr bwMode="auto">
          <a:xfrm>
            <a:off x="5900664" y="6098977"/>
            <a:ext cx="1131400" cy="367921"/>
          </a:xfrm>
          <a:prstGeom prst="rect">
            <a:avLst/>
          </a:prstGeom>
          <a:solidFill>
            <a:srgbClr val="FFFFFF">
              <a:alpha val="53725"/>
            </a:srgbClr>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2391" dirty="0">
                <a:solidFill>
                  <a:srgbClr val="000000"/>
                </a:solidFill>
                <a:latin typeface="Impact" panose="020B0806030902050204" pitchFamily="34" charset="0"/>
                <a:ea typeface="ＭＳ Ｐゴシック" charset="0"/>
                <a:cs typeface="Bookman Old Style Bold" charset="0"/>
                <a:sym typeface="Bookman Old Style Bold" charset="0"/>
              </a:rPr>
              <a:t>John 1:17</a:t>
            </a:r>
          </a:p>
        </p:txBody>
      </p:sp>
      <p:sp>
        <p:nvSpPr>
          <p:cNvPr id="47142" name="Rectangle 38"/>
          <p:cNvSpPr>
            <a:spLocks/>
          </p:cNvSpPr>
          <p:nvPr/>
        </p:nvSpPr>
        <p:spPr bwMode="auto">
          <a:xfrm>
            <a:off x="39069" y="1375172"/>
            <a:ext cx="7904262" cy="714375"/>
          </a:xfrm>
          <a:prstGeom prst="rect">
            <a:avLst/>
          </a:prstGeom>
          <a:solidFill>
            <a:srgbClr val="FFFF00"/>
          </a:solidFill>
          <a:ln w="76200" cap="flat">
            <a:solidFill>
              <a:srgbClr val="000000"/>
            </a:solidFill>
            <a:prstDash val="solid"/>
            <a:miter lim="800000"/>
            <a:headEnd type="none" w="med" len="med"/>
            <a:tailEnd type="none" w="med" len="med"/>
          </a:ln>
        </p:spPr>
        <p:txBody>
          <a:bodyPr lIns="0" tIns="0" rIns="40640" bIns="0"/>
          <a:lstStyle/>
          <a:p>
            <a:pPr marL="40182" algn="ctr" defTabSz="642915" fontAlgn="base">
              <a:spcBef>
                <a:spcPct val="0"/>
              </a:spcBef>
              <a:spcAft>
                <a:spcPct val="0"/>
              </a:spcAft>
            </a:pPr>
            <a:r>
              <a:rPr lang="en-US" sz="3937">
                <a:solidFill>
                  <a:srgbClr val="990033"/>
                </a:solidFill>
                <a:effectLst>
                  <a:outerShdw blurRad="38100" dist="38100" dir="2700000" algn="tl">
                    <a:srgbClr val="000000"/>
                  </a:outerShdw>
                </a:effectLst>
                <a:latin typeface="Bookman Old Style Bold" charset="0"/>
                <a:ea typeface="ＭＳ Ｐゴシック" charset="0"/>
                <a:cs typeface="Bookman Old Style Bold" charset="0"/>
                <a:sym typeface="Bookman Old Style Bold" charset="0"/>
              </a:rPr>
              <a:t>Patriarchal</a:t>
            </a:r>
          </a:p>
        </p:txBody>
      </p:sp>
      <p:sp>
        <p:nvSpPr>
          <p:cNvPr id="47143" name="Rectangle 39"/>
          <p:cNvSpPr>
            <a:spLocks/>
          </p:cNvSpPr>
          <p:nvPr/>
        </p:nvSpPr>
        <p:spPr bwMode="auto">
          <a:xfrm>
            <a:off x="2300883" y="6098977"/>
            <a:ext cx="1650773" cy="367921"/>
          </a:xfrm>
          <a:prstGeom prst="rect">
            <a:avLst/>
          </a:prstGeom>
          <a:solidFill>
            <a:srgbClr val="FFFFFF">
              <a:alpha val="53725"/>
            </a:srgbClr>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2391" dirty="0">
                <a:solidFill>
                  <a:srgbClr val="000000"/>
                </a:solidFill>
                <a:latin typeface="Impact" panose="020B0806030902050204" pitchFamily="34" charset="0"/>
                <a:ea typeface="ＭＳ Ｐゴシック" charset="0"/>
                <a:cs typeface="Bookman Old Style Bold" charset="0"/>
                <a:sym typeface="Bookman Old Style Bold" charset="0"/>
              </a:rPr>
              <a:t>Romans 5:14</a:t>
            </a:r>
          </a:p>
        </p:txBody>
      </p:sp>
      <p:sp>
        <p:nvSpPr>
          <p:cNvPr id="47144" name="Rectangle 40"/>
          <p:cNvSpPr>
            <a:spLocks/>
          </p:cNvSpPr>
          <p:nvPr/>
        </p:nvSpPr>
        <p:spPr bwMode="auto">
          <a:xfrm>
            <a:off x="7945562" y="2973586"/>
            <a:ext cx="2732484" cy="714375"/>
          </a:xfrm>
          <a:prstGeom prst="rect">
            <a:avLst/>
          </a:prstGeom>
          <a:solidFill>
            <a:srgbClr val="FFCC00"/>
          </a:solidFill>
          <a:ln w="76200" cap="flat">
            <a:solidFill>
              <a:srgbClr val="000000"/>
            </a:solidFill>
            <a:prstDash val="solid"/>
            <a:miter lim="800000"/>
            <a:headEnd type="none" w="med" len="med"/>
            <a:tailEnd type="none" w="med" len="med"/>
          </a:ln>
        </p:spPr>
        <p:txBody>
          <a:bodyPr lIns="0" tIns="0" rIns="40640" bIns="0"/>
          <a:lstStyle/>
          <a:p>
            <a:pPr marL="40182" algn="ctr" defTabSz="642915" fontAlgn="base">
              <a:spcBef>
                <a:spcPct val="0"/>
              </a:spcBef>
              <a:spcAft>
                <a:spcPct val="0"/>
              </a:spcAft>
            </a:pPr>
            <a:r>
              <a:rPr lang="en-US" sz="3937">
                <a:solidFill>
                  <a:srgbClr val="FF3300"/>
                </a:solidFill>
                <a:effectLst>
                  <a:outerShdw blurRad="38100" dist="38100" dir="2700000" algn="tl">
                    <a:srgbClr val="000000"/>
                  </a:outerShdw>
                </a:effectLst>
                <a:latin typeface="Bookman Old Style Bold" charset="0"/>
                <a:ea typeface="ＭＳ Ｐゴシック" charset="0"/>
                <a:cs typeface="Bookman Old Style Bold" charset="0"/>
                <a:sym typeface="Bookman Old Style Bold" charset="0"/>
              </a:rPr>
              <a:t>Christian</a:t>
            </a:r>
          </a:p>
        </p:txBody>
      </p:sp>
      <p:sp>
        <p:nvSpPr>
          <p:cNvPr id="47145" name="Rectangle 41"/>
          <p:cNvSpPr>
            <a:spLocks/>
          </p:cNvSpPr>
          <p:nvPr/>
        </p:nvSpPr>
        <p:spPr bwMode="auto">
          <a:xfrm>
            <a:off x="8239125" y="6098977"/>
            <a:ext cx="1570623" cy="367921"/>
          </a:xfrm>
          <a:prstGeom prst="rect">
            <a:avLst/>
          </a:prstGeom>
          <a:solidFill>
            <a:srgbClr val="FFFFFF">
              <a:alpha val="53725"/>
            </a:srgbClr>
          </a:solidFill>
          <a:ln>
            <a:noFill/>
          </a:ln>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spAutoFit/>
          </a:bodyPr>
          <a:lstStyle/>
          <a:p>
            <a:pPr marL="40182" defTabSz="642915" fontAlgn="base">
              <a:spcBef>
                <a:spcPct val="0"/>
              </a:spcBef>
              <a:spcAft>
                <a:spcPct val="0"/>
              </a:spcAft>
            </a:pPr>
            <a:r>
              <a:rPr lang="en-US" sz="2391" dirty="0">
                <a:solidFill>
                  <a:srgbClr val="000000"/>
                </a:solidFill>
                <a:latin typeface="Impact" panose="020B0806030902050204" pitchFamily="34" charset="0"/>
                <a:ea typeface="ＭＳ Ｐゴシック" charset="0"/>
                <a:cs typeface="Bookman Old Style Bold" charset="0"/>
                <a:sym typeface="Bookman Old Style Bold" charset="0"/>
              </a:rPr>
              <a:t>Hebrews 1:2</a:t>
            </a:r>
          </a:p>
        </p:txBody>
      </p:sp>
      <p:pic>
        <p:nvPicPr>
          <p:cNvPr id="47146" name="Picture 4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908" y="2821781"/>
            <a:ext cx="2167682" cy="327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7147" name="Picture 4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8" y="2134195"/>
            <a:ext cx="5449713" cy="396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7148" name="Picture 4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265" y="3661172"/>
            <a:ext cx="2820664" cy="243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47149" name="Rectangle 45"/>
          <p:cNvSpPr>
            <a:spLocks/>
          </p:cNvSpPr>
          <p:nvPr/>
        </p:nvSpPr>
        <p:spPr bwMode="auto">
          <a:xfrm>
            <a:off x="2762959" y="887063"/>
            <a:ext cx="6664966" cy="476156"/>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nchor="ctr">
            <a:spAutoFit/>
          </a:bodyPr>
          <a:lstStyle/>
          <a:p>
            <a:pPr marL="40182" algn="ctr" defTabSz="642915" fontAlgn="base">
              <a:spcBef>
                <a:spcPct val="0"/>
              </a:spcBef>
              <a:spcAft>
                <a:spcPct val="0"/>
              </a:spcAft>
            </a:pPr>
            <a:r>
              <a:rPr lang="en-US" sz="3094" dirty="0">
                <a:solidFill>
                  <a:srgbClr val="FFFFFF"/>
                </a:solidFill>
                <a:latin typeface="Georgia" panose="02040502050405020303" pitchFamily="18" charset="0"/>
                <a:ea typeface="ＭＳ Ｐゴシック" charset="0"/>
                <a:cs typeface="Maiandra GD Demi Bold" charset="0"/>
                <a:sym typeface="Maiandra GD Demi Bold" charset="0"/>
              </a:rPr>
              <a:t>Specific Requirements Have Changed</a:t>
            </a:r>
          </a:p>
        </p:txBody>
      </p:sp>
    </p:spTree>
    <p:extLst>
      <p:ext uri="{BB962C8B-B14F-4D97-AF65-F5344CB8AC3E}">
        <p14:creationId xmlns:p14="http://schemas.microsoft.com/office/powerpoint/2010/main" val="3255934551"/>
      </p:ext>
    </p:extLst>
  </p:cSld>
  <p:clrMapOvr>
    <a:masterClrMapping/>
  </p:clrMapOvr>
  <p:transition spd="med">
    <p:dissolv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71EA25-1CBE-4A8B-8CD1-440D3EE540CB}"/>
              </a:ext>
            </a:extLst>
          </p:cNvPr>
          <p:cNvPicPr>
            <a:picLocks noChangeAspect="1"/>
          </p:cNvPicPr>
          <p:nvPr/>
        </p:nvPicPr>
        <p:blipFill>
          <a:blip r:embed="rId3"/>
          <a:stretch>
            <a:fillRect/>
          </a:stretch>
        </p:blipFill>
        <p:spPr>
          <a:xfrm>
            <a:off x="1441831" y="-104532"/>
            <a:ext cx="8687553" cy="1295769"/>
          </a:xfrm>
          <a:prstGeom prst="rect">
            <a:avLst/>
          </a:prstGeom>
        </p:spPr>
      </p:pic>
      <p:pic>
        <p:nvPicPr>
          <p:cNvPr id="3" name="Picture 2">
            <a:extLst>
              <a:ext uri="{FF2B5EF4-FFF2-40B4-BE49-F238E27FC236}">
                <a16:creationId xmlns:a16="http://schemas.microsoft.com/office/drawing/2014/main" id="{9246B3A7-0BFF-4C41-B705-2047F8E1F2FD}"/>
              </a:ext>
            </a:extLst>
          </p:cNvPr>
          <p:cNvPicPr>
            <a:picLocks noChangeAspect="1"/>
          </p:cNvPicPr>
          <p:nvPr/>
        </p:nvPicPr>
        <p:blipFill>
          <a:blip r:embed="rId4"/>
          <a:stretch>
            <a:fillRect/>
          </a:stretch>
        </p:blipFill>
        <p:spPr>
          <a:xfrm>
            <a:off x="2349608" y="543352"/>
            <a:ext cx="7291448" cy="1133954"/>
          </a:xfrm>
          <a:prstGeom prst="rect">
            <a:avLst/>
          </a:prstGeom>
        </p:spPr>
      </p:pic>
      <p:sp>
        <p:nvSpPr>
          <p:cNvPr id="4" name="TextBox 3">
            <a:extLst>
              <a:ext uri="{FF2B5EF4-FFF2-40B4-BE49-F238E27FC236}">
                <a16:creationId xmlns:a16="http://schemas.microsoft.com/office/drawing/2014/main" id="{DC52B29B-CD89-40C4-B234-7B6693302067}"/>
              </a:ext>
            </a:extLst>
          </p:cNvPr>
          <p:cNvSpPr txBox="1"/>
          <p:nvPr/>
        </p:nvSpPr>
        <p:spPr>
          <a:xfrm>
            <a:off x="1333850" y="1676814"/>
            <a:ext cx="9655728" cy="769441"/>
          </a:xfrm>
          <a:prstGeom prst="rect">
            <a:avLst/>
          </a:prstGeom>
          <a:solidFill>
            <a:srgbClr val="FFFFCC"/>
          </a:solidFill>
        </p:spPr>
        <p:txBody>
          <a:bodyPr wrap="square" rtlCol="0">
            <a:spAutoFit/>
          </a:bodyPr>
          <a:lstStyle/>
          <a:p>
            <a:pPr algn="ctr"/>
            <a:r>
              <a:rPr lang="en-US" sz="4400" cap="small" dirty="0">
                <a:solidFill>
                  <a:schemeClr val="bg1"/>
                </a:solidFill>
                <a:latin typeface="Elephant" panose="02020904090505020303" pitchFamily="18" charset="0"/>
              </a:rPr>
              <a:t>But Certain Are The Same</a:t>
            </a:r>
          </a:p>
        </p:txBody>
      </p:sp>
      <p:pic>
        <p:nvPicPr>
          <p:cNvPr id="5" name="Picture 4">
            <a:extLst>
              <a:ext uri="{FF2B5EF4-FFF2-40B4-BE49-F238E27FC236}">
                <a16:creationId xmlns:a16="http://schemas.microsoft.com/office/drawing/2014/main" id="{231AF2A7-07A8-456A-A5D6-22CC24C1D20D}"/>
              </a:ext>
            </a:extLst>
          </p:cNvPr>
          <p:cNvPicPr>
            <a:picLocks noChangeAspect="1"/>
          </p:cNvPicPr>
          <p:nvPr/>
        </p:nvPicPr>
        <p:blipFill>
          <a:blip r:embed="rId5"/>
          <a:stretch>
            <a:fillRect/>
          </a:stretch>
        </p:blipFill>
        <p:spPr>
          <a:xfrm>
            <a:off x="-196965" y="2575420"/>
            <a:ext cx="4294953" cy="4229067"/>
          </a:xfrm>
          <a:prstGeom prst="rect">
            <a:avLst/>
          </a:prstGeom>
        </p:spPr>
      </p:pic>
      <p:pic>
        <p:nvPicPr>
          <p:cNvPr id="8" name="Picture 7">
            <a:extLst>
              <a:ext uri="{FF2B5EF4-FFF2-40B4-BE49-F238E27FC236}">
                <a16:creationId xmlns:a16="http://schemas.microsoft.com/office/drawing/2014/main" id="{54243430-7E9F-4691-871F-43AA206AB756}"/>
              </a:ext>
            </a:extLst>
          </p:cNvPr>
          <p:cNvPicPr>
            <a:picLocks noChangeAspect="1"/>
          </p:cNvPicPr>
          <p:nvPr/>
        </p:nvPicPr>
        <p:blipFill>
          <a:blip r:embed="rId6"/>
          <a:stretch>
            <a:fillRect/>
          </a:stretch>
        </p:blipFill>
        <p:spPr>
          <a:xfrm>
            <a:off x="4597166" y="2446255"/>
            <a:ext cx="6090407" cy="4583069"/>
          </a:xfrm>
          <a:prstGeom prst="rect">
            <a:avLst/>
          </a:prstGeom>
        </p:spPr>
      </p:pic>
    </p:spTree>
    <p:extLst>
      <p:ext uri="{BB962C8B-B14F-4D97-AF65-F5344CB8AC3E}">
        <p14:creationId xmlns:p14="http://schemas.microsoft.com/office/powerpoint/2010/main" val="88472192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49153" name="Rectangle 1"/>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4078" dirty="0">
                <a:solidFill>
                  <a:srgbClr val="FFFFFF"/>
                </a:solidFill>
                <a:latin typeface="Elephant" panose="02020904090505020303" pitchFamily="18" charset="0"/>
                <a:ea typeface="ＭＳ Ｐゴシック" charset="0"/>
                <a:cs typeface="Charlesworth Bold" charset="0"/>
                <a:sym typeface="Charlesworth Bold" charset="0"/>
              </a:rPr>
              <a:t>Life Instruction Manual</a:t>
            </a:r>
          </a:p>
        </p:txBody>
      </p:sp>
      <p:sp>
        <p:nvSpPr>
          <p:cNvPr id="49154" name="Rectangle 2"/>
          <p:cNvSpPr>
            <a:spLocks/>
          </p:cNvSpPr>
          <p:nvPr/>
        </p:nvSpPr>
        <p:spPr bwMode="auto">
          <a:xfrm>
            <a:off x="2762959" y="887063"/>
            <a:ext cx="6664966" cy="476156"/>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40640" bIns="0" anchor="ctr">
            <a:spAutoFit/>
          </a:bodyPr>
          <a:lstStyle/>
          <a:p>
            <a:pPr marL="40182" algn="ctr" defTabSz="642915" fontAlgn="base">
              <a:spcBef>
                <a:spcPct val="0"/>
              </a:spcBef>
              <a:spcAft>
                <a:spcPct val="0"/>
              </a:spcAft>
            </a:pPr>
            <a:r>
              <a:rPr lang="en-US" sz="3094" dirty="0">
                <a:solidFill>
                  <a:srgbClr val="FFFFFF"/>
                </a:solidFill>
                <a:latin typeface="Georgia" panose="02040502050405020303" pitchFamily="18" charset="0"/>
                <a:ea typeface="ＭＳ Ｐゴシック" charset="0"/>
                <a:cs typeface="Maiandra GD Demi Bold" charset="0"/>
                <a:sym typeface="Maiandra GD Demi Bold" charset="0"/>
              </a:rPr>
              <a:t>Specific Requirements Have Changed</a:t>
            </a:r>
          </a:p>
        </p:txBody>
      </p:sp>
      <p:sp>
        <p:nvSpPr>
          <p:cNvPr id="49155" name="Rectangle 3"/>
          <p:cNvSpPr>
            <a:spLocks/>
          </p:cNvSpPr>
          <p:nvPr/>
        </p:nvSpPr>
        <p:spPr bwMode="auto">
          <a:xfrm>
            <a:off x="1800820" y="1576090"/>
            <a:ext cx="8581430" cy="678656"/>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ctr" defTabSz="642915" fontAlgn="base">
              <a:spcBef>
                <a:spcPct val="0"/>
              </a:spcBef>
              <a:spcAft>
                <a:spcPct val="0"/>
              </a:spcAft>
            </a:pPr>
            <a:r>
              <a:rPr lang="en-US" sz="3797" dirty="0">
                <a:solidFill>
                  <a:srgbClr val="FED198"/>
                </a:solidFill>
                <a:latin typeface="Impact" panose="020B0806030902050204" pitchFamily="34" charset="0"/>
                <a:ea typeface="ＭＳ Ｐゴシック" charset="0"/>
                <a:cs typeface="Charcoal CY" charset="0"/>
                <a:sym typeface="Charcoal CY" charset="0"/>
              </a:rPr>
              <a:t>But Certain Principles Are The Same</a:t>
            </a:r>
          </a:p>
        </p:txBody>
      </p:sp>
      <p:sp>
        <p:nvSpPr>
          <p:cNvPr id="49156" name="Rectangle 4"/>
          <p:cNvSpPr>
            <a:spLocks/>
          </p:cNvSpPr>
          <p:nvPr/>
        </p:nvSpPr>
        <p:spPr bwMode="auto">
          <a:xfrm>
            <a:off x="1747242" y="5634633"/>
            <a:ext cx="1839516" cy="982266"/>
          </a:xfrm>
          <a:prstGeom prst="rect">
            <a:avLst/>
          </a:prstGeom>
          <a:solidFill>
            <a:srgbClr val="FFFFFF"/>
          </a:solidFill>
          <a:ln w="9525" cap="flat">
            <a:solidFill>
              <a:srgbClr val="000000"/>
            </a:solidFill>
            <a:prstDash val="solid"/>
            <a:miter lim="800000"/>
            <a:headEnd type="none" w="med" len="med"/>
            <a:tailEnd type="none" w="med" len="med"/>
          </a:ln>
          <a:effectLst>
            <a:outerShdw blurRad="63500" dist="101600" dir="2700000" algn="ctr" rotWithShape="0">
              <a:srgbClr val="1D1D1D">
                <a:alpha val="50000"/>
              </a:srgbClr>
            </a:outerShdw>
          </a:effectLst>
        </p:spPr>
        <p:txBody>
          <a:bodyPr lIns="0" tIns="0" rIns="40640" bIns="0"/>
          <a:lstStyle/>
          <a:p>
            <a:pPr marL="40182" algn="ctr" defTabSz="642915" fontAlgn="base">
              <a:spcBef>
                <a:spcPct val="0"/>
              </a:spcBef>
              <a:spcAft>
                <a:spcPct val="0"/>
              </a:spcAft>
            </a:pPr>
            <a:r>
              <a:rPr lang="en-US" sz="3094" dirty="0">
                <a:solidFill>
                  <a:srgbClr val="000000"/>
                </a:solidFill>
                <a:latin typeface="Impact" panose="020B0806030902050204" pitchFamily="34" charset="0"/>
                <a:ea typeface="ＭＳ Ｐゴシック" charset="0"/>
                <a:cs typeface="Berlin Sans FB Demi Bold" charset="0"/>
                <a:sym typeface="Berlin Sans FB Demi Bold" charset="0"/>
              </a:rPr>
              <a:t>God Speaks</a:t>
            </a:r>
          </a:p>
        </p:txBody>
      </p:sp>
      <p:sp>
        <p:nvSpPr>
          <p:cNvPr id="49157" name="Rectangle 5"/>
          <p:cNvSpPr>
            <a:spLocks/>
          </p:cNvSpPr>
          <p:nvPr/>
        </p:nvSpPr>
        <p:spPr bwMode="auto">
          <a:xfrm>
            <a:off x="3881437" y="5634633"/>
            <a:ext cx="2071688" cy="982266"/>
          </a:xfrm>
          <a:prstGeom prst="rect">
            <a:avLst/>
          </a:prstGeom>
          <a:solidFill>
            <a:srgbClr val="FFFFFF"/>
          </a:solidFill>
          <a:ln w="9525" cap="flat">
            <a:solidFill>
              <a:srgbClr val="000000"/>
            </a:solidFill>
            <a:prstDash val="solid"/>
            <a:miter lim="800000"/>
            <a:headEnd type="none" w="med" len="med"/>
            <a:tailEnd type="none" w="med" len="med"/>
          </a:ln>
          <a:effectLst>
            <a:outerShdw blurRad="63500" dist="101600" dir="2700000" algn="ctr" rotWithShape="0">
              <a:srgbClr val="1D1D1D">
                <a:alpha val="50000"/>
              </a:srgbClr>
            </a:outerShdw>
          </a:effectLst>
        </p:spPr>
        <p:txBody>
          <a:bodyPr lIns="0" tIns="0" rIns="40640" bIns="0"/>
          <a:lstStyle/>
          <a:p>
            <a:pPr marL="40182" algn="ctr" defTabSz="642915" fontAlgn="base">
              <a:spcBef>
                <a:spcPct val="0"/>
              </a:spcBef>
              <a:spcAft>
                <a:spcPct val="0"/>
              </a:spcAft>
            </a:pPr>
            <a:r>
              <a:rPr lang="en-US" sz="3094" dirty="0">
                <a:solidFill>
                  <a:srgbClr val="000000"/>
                </a:solidFill>
                <a:latin typeface="Impact" panose="020B0806030902050204" pitchFamily="34" charset="0"/>
                <a:ea typeface="ＭＳ Ｐゴシック" charset="0"/>
                <a:cs typeface="Berlin Sans FB Demi Bold" charset="0"/>
                <a:sym typeface="Berlin Sans FB Demi Bold" charset="0"/>
              </a:rPr>
              <a:t>Man Believes</a:t>
            </a:r>
          </a:p>
        </p:txBody>
      </p:sp>
      <p:sp>
        <p:nvSpPr>
          <p:cNvPr id="49158" name="Rectangle 6"/>
          <p:cNvSpPr>
            <a:spLocks/>
          </p:cNvSpPr>
          <p:nvPr/>
        </p:nvSpPr>
        <p:spPr bwMode="auto">
          <a:xfrm>
            <a:off x="6238875" y="5634633"/>
            <a:ext cx="1991320" cy="982266"/>
          </a:xfrm>
          <a:prstGeom prst="rect">
            <a:avLst/>
          </a:prstGeom>
          <a:solidFill>
            <a:srgbClr val="FFFFFF"/>
          </a:solidFill>
          <a:ln w="9525" cap="flat">
            <a:solidFill>
              <a:srgbClr val="000000"/>
            </a:solidFill>
            <a:prstDash val="solid"/>
            <a:miter lim="800000"/>
            <a:headEnd type="none" w="med" len="med"/>
            <a:tailEnd type="none" w="med" len="med"/>
          </a:ln>
          <a:effectLst>
            <a:outerShdw blurRad="63500" dist="101600" dir="2700000" algn="ctr" rotWithShape="0">
              <a:srgbClr val="1D1D1D">
                <a:alpha val="50000"/>
              </a:srgbClr>
            </a:outerShdw>
          </a:effectLst>
        </p:spPr>
        <p:txBody>
          <a:bodyPr lIns="0" tIns="0" rIns="40640" bIns="0"/>
          <a:lstStyle/>
          <a:p>
            <a:pPr marL="40182" algn="ctr" defTabSz="642915" fontAlgn="base">
              <a:spcBef>
                <a:spcPct val="0"/>
              </a:spcBef>
              <a:spcAft>
                <a:spcPct val="0"/>
              </a:spcAft>
            </a:pPr>
            <a:r>
              <a:rPr lang="en-US" sz="3094" dirty="0">
                <a:solidFill>
                  <a:srgbClr val="000000"/>
                </a:solidFill>
                <a:latin typeface="Impact" panose="020B0806030902050204" pitchFamily="34" charset="0"/>
                <a:ea typeface="ＭＳ Ｐゴシック" charset="0"/>
                <a:cs typeface="Berlin Sans FB Demi Bold" charset="0"/>
                <a:sym typeface="Berlin Sans FB Demi Bold" charset="0"/>
              </a:rPr>
              <a:t>Man    Obeys</a:t>
            </a:r>
          </a:p>
        </p:txBody>
      </p:sp>
      <p:sp>
        <p:nvSpPr>
          <p:cNvPr id="49159" name="Rectangle 7"/>
          <p:cNvSpPr>
            <a:spLocks/>
          </p:cNvSpPr>
          <p:nvPr/>
        </p:nvSpPr>
        <p:spPr bwMode="auto">
          <a:xfrm>
            <a:off x="8524875" y="5634633"/>
            <a:ext cx="1919883" cy="982266"/>
          </a:xfrm>
          <a:prstGeom prst="rect">
            <a:avLst/>
          </a:prstGeom>
          <a:solidFill>
            <a:srgbClr val="FFFFFF"/>
          </a:solidFill>
          <a:ln w="9525" cap="flat">
            <a:solidFill>
              <a:srgbClr val="000000"/>
            </a:solidFill>
            <a:prstDash val="solid"/>
            <a:miter lim="800000"/>
            <a:headEnd type="none" w="med" len="med"/>
            <a:tailEnd type="none" w="med" len="med"/>
          </a:ln>
          <a:effectLst>
            <a:outerShdw blurRad="63500" dist="101600" dir="2700000" algn="ctr" rotWithShape="0">
              <a:srgbClr val="1D1D1D">
                <a:alpha val="50000"/>
              </a:srgbClr>
            </a:outerShdw>
          </a:effectLst>
        </p:spPr>
        <p:txBody>
          <a:bodyPr lIns="0" tIns="0" rIns="40640" bIns="0"/>
          <a:lstStyle/>
          <a:p>
            <a:pPr marL="40182" algn="ctr" defTabSz="642915" fontAlgn="base">
              <a:spcBef>
                <a:spcPct val="0"/>
              </a:spcBef>
              <a:spcAft>
                <a:spcPct val="0"/>
              </a:spcAft>
            </a:pPr>
            <a:r>
              <a:rPr lang="en-US" sz="3094" dirty="0">
                <a:solidFill>
                  <a:srgbClr val="000000"/>
                </a:solidFill>
                <a:latin typeface="Impact" panose="020B0806030902050204" pitchFamily="34" charset="0"/>
                <a:ea typeface="ＭＳ Ｐゴシック" charset="0"/>
                <a:cs typeface="Berlin Sans FB Demi Bold" charset="0"/>
                <a:sym typeface="Berlin Sans FB Demi Bold" charset="0"/>
              </a:rPr>
              <a:t>God    Saves</a:t>
            </a:r>
          </a:p>
        </p:txBody>
      </p:sp>
      <p:pic>
        <p:nvPicPr>
          <p:cNvPr id="4916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039" y="5920383"/>
            <a:ext cx="634008" cy="714375"/>
          </a:xfrm>
          <a:prstGeom prst="rect">
            <a:avLst/>
          </a:prstGeom>
          <a:noFill/>
          <a:ln>
            <a:noFill/>
          </a:ln>
          <a:effectLst>
            <a:outerShdw blurRad="63500" dist="101600" dir="2700000" algn="ctr" rotWithShape="0">
              <a:srgbClr val="1D1D1D">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9161"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5266" y="5920383"/>
            <a:ext cx="634008" cy="714375"/>
          </a:xfrm>
          <a:prstGeom prst="rect">
            <a:avLst/>
          </a:prstGeom>
          <a:noFill/>
          <a:ln>
            <a:noFill/>
          </a:ln>
          <a:effectLst>
            <a:outerShdw blurRad="63500" dist="101600" dir="2700000" algn="ctr" rotWithShape="0">
              <a:srgbClr val="1D1D1D">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pic>
        <p:nvPicPr>
          <p:cNvPr id="49162"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1266" y="5920383"/>
            <a:ext cx="634008" cy="714375"/>
          </a:xfrm>
          <a:prstGeom prst="rect">
            <a:avLst/>
          </a:prstGeom>
          <a:noFill/>
          <a:ln>
            <a:noFill/>
          </a:ln>
          <a:effectLst>
            <a:outerShdw blurRad="63500" dist="101600" dir="2700000" algn="ctr" rotWithShape="0">
              <a:srgbClr val="1D1D1D">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49163" name="AutoShape 11"/>
          <p:cNvSpPr>
            <a:spLocks/>
          </p:cNvSpPr>
          <p:nvPr/>
        </p:nvSpPr>
        <p:spPr bwMode="auto">
          <a:xfrm>
            <a:off x="1747242" y="2330648"/>
            <a:ext cx="2794992" cy="696516"/>
          </a:xfrm>
          <a:prstGeom prst="roundRect">
            <a:avLst>
              <a:gd name="adj" fmla="val 19227"/>
            </a:avLst>
          </a:prstGeom>
          <a:blipFill dpi="0" rotWithShape="0">
            <a:blip r:embed="rId4"/>
            <a:srcRect/>
            <a:tile tx="0" ty="0" sx="100000" sy="100000" flip="none" algn="tl"/>
          </a:blipFill>
          <a:ln w="25400" cap="flat">
            <a:solidFill>
              <a:schemeClr val="tx1"/>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FFFFFF"/>
                </a:solidFill>
                <a:latin typeface="Impact" panose="020B0806030902050204" pitchFamily="34" charset="0"/>
                <a:ea typeface="ＭＳ Ｐゴシック" charset="0"/>
                <a:cs typeface="Chalkboard" charset="0"/>
                <a:sym typeface="Chalkboard" charset="0"/>
              </a:rPr>
              <a:t>Salvation</a:t>
            </a:r>
          </a:p>
        </p:txBody>
      </p:sp>
      <p:sp>
        <p:nvSpPr>
          <p:cNvPr id="49164" name="AutoShape 12"/>
          <p:cNvSpPr>
            <a:spLocks/>
          </p:cNvSpPr>
          <p:nvPr/>
        </p:nvSpPr>
        <p:spPr bwMode="auto">
          <a:xfrm>
            <a:off x="1747242" y="3134320"/>
            <a:ext cx="2794992" cy="696516"/>
          </a:xfrm>
          <a:prstGeom prst="roundRect">
            <a:avLst>
              <a:gd name="adj" fmla="val 19227"/>
            </a:avLst>
          </a:prstGeom>
          <a:gradFill rotWithShape="0">
            <a:gsLst>
              <a:gs pos="0">
                <a:srgbClr val="FDCC8F"/>
              </a:gs>
              <a:gs pos="100000">
                <a:srgbClr val="E6C8A2">
                  <a:alpha val="39000"/>
                </a:srgbClr>
              </a:gs>
            </a:gsLst>
            <a:lin ang="5040000" scaled="1"/>
          </a:gradFill>
          <a:ln w="25400" cap="flat">
            <a:solidFill>
              <a:schemeClr val="tx1"/>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FFFFFF"/>
                </a:solidFill>
                <a:latin typeface="Impact" panose="020B0806030902050204" pitchFamily="34" charset="0"/>
                <a:ea typeface="ＭＳ Ｐゴシック" charset="0"/>
                <a:cs typeface="Chalkboard" charset="0"/>
                <a:sym typeface="Chalkboard" charset="0"/>
              </a:rPr>
              <a:t>Worship</a:t>
            </a:r>
          </a:p>
        </p:txBody>
      </p:sp>
      <p:sp>
        <p:nvSpPr>
          <p:cNvPr id="49165" name="AutoShape 13"/>
          <p:cNvSpPr>
            <a:spLocks/>
          </p:cNvSpPr>
          <p:nvPr/>
        </p:nvSpPr>
        <p:spPr bwMode="auto">
          <a:xfrm>
            <a:off x="1747242" y="3937992"/>
            <a:ext cx="2794992" cy="696516"/>
          </a:xfrm>
          <a:prstGeom prst="roundRect">
            <a:avLst>
              <a:gd name="adj" fmla="val 19227"/>
            </a:avLst>
          </a:prstGeom>
          <a:gradFill rotWithShape="0">
            <a:gsLst>
              <a:gs pos="0">
                <a:srgbClr val="FBAEF3"/>
              </a:gs>
              <a:gs pos="100000">
                <a:srgbClr val="C4629F">
                  <a:alpha val="39000"/>
                </a:srgbClr>
              </a:gs>
            </a:gsLst>
            <a:lin ang="5400000" scaled="1"/>
          </a:gradFill>
          <a:ln w="25400" cap="flat">
            <a:solidFill>
              <a:schemeClr val="tx1"/>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FFFFFF"/>
                </a:solidFill>
                <a:latin typeface="Impact" panose="020B0806030902050204" pitchFamily="34" charset="0"/>
                <a:ea typeface="ＭＳ Ｐゴシック" charset="0"/>
                <a:cs typeface="Chalkboard" charset="0"/>
                <a:sym typeface="Chalkboard" charset="0"/>
              </a:rPr>
              <a:t>Service</a:t>
            </a:r>
          </a:p>
        </p:txBody>
      </p:sp>
      <p:sp>
        <p:nvSpPr>
          <p:cNvPr id="49166" name="AutoShape 14"/>
          <p:cNvSpPr>
            <a:spLocks/>
          </p:cNvSpPr>
          <p:nvPr/>
        </p:nvSpPr>
        <p:spPr bwMode="auto">
          <a:xfrm>
            <a:off x="1747242" y="4741664"/>
            <a:ext cx="2794992" cy="696516"/>
          </a:xfrm>
          <a:prstGeom prst="roundRect">
            <a:avLst>
              <a:gd name="adj" fmla="val 19227"/>
            </a:avLst>
          </a:prstGeom>
          <a:gradFill rotWithShape="0">
            <a:gsLst>
              <a:gs pos="0">
                <a:srgbClr val="A1FFA8"/>
              </a:gs>
              <a:gs pos="100000">
                <a:srgbClr val="668D6E">
                  <a:alpha val="39000"/>
                </a:srgbClr>
              </a:gs>
            </a:gsLst>
            <a:lin ang="5400000" scaled="1"/>
          </a:gradFill>
          <a:ln w="25400" cap="flat">
            <a:solidFill>
              <a:schemeClr val="tx1"/>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FFFFFF"/>
                </a:solidFill>
                <a:latin typeface="Impact" panose="020B0806030902050204" pitchFamily="34" charset="0"/>
                <a:ea typeface="ＭＳ Ｐゴシック" charset="0"/>
                <a:cs typeface="Chalkboard" charset="0"/>
                <a:sym typeface="Chalkboard" charset="0"/>
              </a:rPr>
              <a:t>Relations</a:t>
            </a:r>
          </a:p>
        </p:txBody>
      </p:sp>
      <p:sp>
        <p:nvSpPr>
          <p:cNvPr id="49167" name="AutoShape 15"/>
          <p:cNvSpPr>
            <a:spLocks/>
          </p:cNvSpPr>
          <p:nvPr/>
        </p:nvSpPr>
        <p:spPr bwMode="auto">
          <a:xfrm>
            <a:off x="4944070" y="2330648"/>
            <a:ext cx="5482828" cy="696516"/>
          </a:xfrm>
          <a:prstGeom prst="roundRect">
            <a:avLst>
              <a:gd name="adj" fmla="val 19227"/>
            </a:avLst>
          </a:prstGeom>
          <a:gradFill rotWithShape="0">
            <a:gsLst>
              <a:gs pos="0">
                <a:srgbClr val="C3E8FE"/>
              </a:gs>
              <a:gs pos="100000">
                <a:srgbClr val="ABD9F6"/>
              </a:gs>
            </a:gsLst>
            <a:lin ang="5040000" scaled="1"/>
          </a:gradFill>
          <a:ln w="25400" cap="flat">
            <a:solidFill>
              <a:srgbClr val="000000"/>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000000"/>
                </a:solidFill>
                <a:latin typeface="Impact" panose="020B0806030902050204" pitchFamily="34" charset="0"/>
                <a:ea typeface="ＭＳ Ｐゴシック" charset="0"/>
                <a:cs typeface="Chalkboard" charset="0"/>
                <a:sym typeface="Chalkboard" charset="0"/>
              </a:rPr>
              <a:t>By Grace Through Faith</a:t>
            </a:r>
          </a:p>
        </p:txBody>
      </p:sp>
      <p:sp>
        <p:nvSpPr>
          <p:cNvPr id="49168" name="AutoShape 16"/>
          <p:cNvSpPr>
            <a:spLocks/>
          </p:cNvSpPr>
          <p:nvPr/>
        </p:nvSpPr>
        <p:spPr bwMode="auto">
          <a:xfrm>
            <a:off x="4944070" y="3134320"/>
            <a:ext cx="5482828" cy="696516"/>
          </a:xfrm>
          <a:prstGeom prst="roundRect">
            <a:avLst>
              <a:gd name="adj" fmla="val 19227"/>
            </a:avLst>
          </a:prstGeom>
          <a:gradFill rotWithShape="0">
            <a:gsLst>
              <a:gs pos="0">
                <a:srgbClr val="D2C5A8"/>
              </a:gs>
              <a:gs pos="100000">
                <a:srgbClr val="F6DBAA"/>
              </a:gs>
            </a:gsLst>
            <a:lin ang="5040000" scaled="1"/>
          </a:gradFill>
          <a:ln w="25400" cap="flat">
            <a:solidFill>
              <a:srgbClr val="000000"/>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000000"/>
                </a:solidFill>
                <a:latin typeface="Impact" panose="020B0806030902050204" pitchFamily="34" charset="0"/>
                <a:ea typeface="ＭＳ Ｐゴシック" charset="0"/>
                <a:cs typeface="Chalkboard" charset="0"/>
                <a:sym typeface="Chalkboard" charset="0"/>
              </a:rPr>
              <a:t>In Spirit and Truth</a:t>
            </a:r>
          </a:p>
        </p:txBody>
      </p:sp>
      <p:sp>
        <p:nvSpPr>
          <p:cNvPr id="49169" name="AutoShape 17"/>
          <p:cNvSpPr>
            <a:spLocks/>
          </p:cNvSpPr>
          <p:nvPr/>
        </p:nvSpPr>
        <p:spPr bwMode="auto">
          <a:xfrm>
            <a:off x="4944070" y="3937992"/>
            <a:ext cx="5482828" cy="696516"/>
          </a:xfrm>
          <a:prstGeom prst="roundRect">
            <a:avLst>
              <a:gd name="adj" fmla="val 19227"/>
            </a:avLst>
          </a:prstGeom>
          <a:gradFill rotWithShape="0">
            <a:gsLst>
              <a:gs pos="0">
                <a:srgbClr val="FDE3F1"/>
              </a:gs>
              <a:gs pos="100000">
                <a:srgbClr val="C365B3"/>
              </a:gs>
            </a:gsLst>
            <a:lin ang="5040000" scaled="1"/>
          </a:gradFill>
          <a:ln w="25400" cap="flat">
            <a:solidFill>
              <a:srgbClr val="000000"/>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000000"/>
                </a:solidFill>
                <a:latin typeface="Impact" panose="020B0806030902050204" pitchFamily="34" charset="0"/>
                <a:ea typeface="ＭＳ Ｐゴシック" charset="0"/>
                <a:cs typeface="Chalkboard" charset="0"/>
                <a:sym typeface="Chalkboard" charset="0"/>
              </a:rPr>
              <a:t>Humility and Sincerity</a:t>
            </a:r>
          </a:p>
        </p:txBody>
      </p:sp>
      <p:sp>
        <p:nvSpPr>
          <p:cNvPr id="49170" name="AutoShape 18"/>
          <p:cNvSpPr>
            <a:spLocks/>
          </p:cNvSpPr>
          <p:nvPr/>
        </p:nvSpPr>
        <p:spPr bwMode="auto">
          <a:xfrm>
            <a:off x="4944070" y="4741664"/>
            <a:ext cx="5482828" cy="696516"/>
          </a:xfrm>
          <a:prstGeom prst="roundRect">
            <a:avLst>
              <a:gd name="adj" fmla="val 19227"/>
            </a:avLst>
          </a:prstGeom>
          <a:gradFill rotWithShape="0">
            <a:gsLst>
              <a:gs pos="0">
                <a:srgbClr val="CCF0A6"/>
              </a:gs>
              <a:gs pos="100000">
                <a:srgbClr val="D5F8C0"/>
              </a:gs>
            </a:gsLst>
            <a:lin ang="5040000" scaled="1"/>
          </a:gradFill>
          <a:ln w="25400" cap="flat">
            <a:solidFill>
              <a:srgbClr val="000000"/>
            </a:solidFill>
            <a:prstDash val="solid"/>
            <a:miter lim="800000"/>
            <a:headEnd type="none" w="med" len="med"/>
            <a:tailEnd type="none" w="med" len="med"/>
          </a:ln>
          <a:effectLst>
            <a:outerShdw blurRad="152400" dist="126999" dir="2700000" algn="ctr" rotWithShape="0">
              <a:srgbClr val="1D1D1D">
                <a:alpha val="50000"/>
              </a:srgbClr>
            </a:outerShdw>
          </a:effectLst>
        </p:spPr>
        <p:txBody>
          <a:bodyPr lIns="0" tIns="0" rIns="0" bIns="0" anchor="ctr"/>
          <a:lstStyle/>
          <a:p>
            <a:pPr algn="ctr" defTabSz="642915" fontAlgn="base">
              <a:spcBef>
                <a:spcPct val="0"/>
              </a:spcBef>
              <a:spcAft>
                <a:spcPct val="0"/>
              </a:spcAft>
            </a:pPr>
            <a:r>
              <a:rPr lang="en-US" sz="3656" dirty="0">
                <a:solidFill>
                  <a:srgbClr val="000000"/>
                </a:solidFill>
                <a:latin typeface="Impact" panose="020B0806030902050204" pitchFamily="34" charset="0"/>
                <a:ea typeface="ＭＳ Ｐゴシック" charset="0"/>
                <a:cs typeface="Chalkboard" charset="0"/>
                <a:sym typeface="Chalkboard" charset="0"/>
              </a:rPr>
              <a:t>Righteousness and Love</a:t>
            </a:r>
          </a:p>
        </p:txBody>
      </p:sp>
    </p:spTree>
    <p:extLst>
      <p:ext uri="{BB962C8B-B14F-4D97-AF65-F5344CB8AC3E}">
        <p14:creationId xmlns:p14="http://schemas.microsoft.com/office/powerpoint/2010/main" val="123900836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additive="base">
                                        <p:cTn id="7" dur="500" fill="hold"/>
                                        <p:tgtEl>
                                          <p:spTgt spid="49156"/>
                                        </p:tgtEl>
                                        <p:attrNameLst>
                                          <p:attrName>ppt_x</p:attrName>
                                        </p:attrNameLst>
                                      </p:cBhvr>
                                      <p:tavLst>
                                        <p:tav tm="0">
                                          <p:val>
                                            <p:strVal val="0-#ppt_w/2"/>
                                          </p:val>
                                        </p:tav>
                                        <p:tav tm="100000">
                                          <p:val>
                                            <p:strVal val="#ppt_x"/>
                                          </p:val>
                                        </p:tav>
                                      </p:tavLst>
                                    </p:anim>
                                    <p:anim calcmode="lin" valueType="num">
                                      <p:cBhvr additive="base">
                                        <p:cTn id="8" dur="500" fill="hold"/>
                                        <p:tgtEl>
                                          <p:spTgt spid="4915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500"/>
                                  </p:stCondLst>
                                  <p:childTnLst>
                                    <p:set>
                                      <p:cBhvr>
                                        <p:cTn id="11" dur="1" fill="hold">
                                          <p:stCondLst>
                                            <p:cond delay="0"/>
                                          </p:stCondLst>
                                        </p:cTn>
                                        <p:tgtEl>
                                          <p:spTgt spid="49160"/>
                                        </p:tgtEl>
                                        <p:attrNameLst>
                                          <p:attrName>style.visibility</p:attrName>
                                        </p:attrNameLst>
                                      </p:cBhvr>
                                      <p:to>
                                        <p:strVal val="visible"/>
                                      </p:to>
                                    </p:set>
                                    <p:anim calcmode="lin" valueType="num">
                                      <p:cBhvr additive="base">
                                        <p:cTn id="12" dur="500" fill="hold"/>
                                        <p:tgtEl>
                                          <p:spTgt spid="49160"/>
                                        </p:tgtEl>
                                        <p:attrNameLst>
                                          <p:attrName>ppt_x</p:attrName>
                                        </p:attrNameLst>
                                      </p:cBhvr>
                                      <p:tavLst>
                                        <p:tav tm="0">
                                          <p:val>
                                            <p:strVal val="0-#ppt_w/2"/>
                                          </p:val>
                                        </p:tav>
                                        <p:tav tm="100000">
                                          <p:val>
                                            <p:strVal val="#ppt_x"/>
                                          </p:val>
                                        </p:tav>
                                      </p:tavLst>
                                    </p:anim>
                                    <p:anim calcmode="lin" valueType="num">
                                      <p:cBhvr additive="base">
                                        <p:cTn id="13" dur="500" fill="hold"/>
                                        <p:tgtEl>
                                          <p:spTgt spid="4916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9157"/>
                                        </p:tgtEl>
                                        <p:attrNameLst>
                                          <p:attrName>style.visibility</p:attrName>
                                        </p:attrNameLst>
                                      </p:cBhvr>
                                      <p:to>
                                        <p:strVal val="visible"/>
                                      </p:to>
                                    </p:set>
                                    <p:anim calcmode="lin" valueType="num">
                                      <p:cBhvr additive="base">
                                        <p:cTn id="18" dur="500" fill="hold"/>
                                        <p:tgtEl>
                                          <p:spTgt spid="49157"/>
                                        </p:tgtEl>
                                        <p:attrNameLst>
                                          <p:attrName>ppt_x</p:attrName>
                                        </p:attrNameLst>
                                      </p:cBhvr>
                                      <p:tavLst>
                                        <p:tav tm="0">
                                          <p:val>
                                            <p:strVal val="0-#ppt_w/2"/>
                                          </p:val>
                                        </p:tav>
                                        <p:tav tm="100000">
                                          <p:val>
                                            <p:strVal val="#ppt_x"/>
                                          </p:val>
                                        </p:tav>
                                      </p:tavLst>
                                    </p:anim>
                                    <p:anim calcmode="lin" valueType="num">
                                      <p:cBhvr additive="base">
                                        <p:cTn id="19" dur="500" fill="hold"/>
                                        <p:tgtEl>
                                          <p:spTgt spid="49157"/>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8" fill="hold" nodeType="afterEffect">
                                  <p:stCondLst>
                                    <p:cond delay="500"/>
                                  </p:stCondLst>
                                  <p:childTnLst>
                                    <p:set>
                                      <p:cBhvr>
                                        <p:cTn id="22" dur="1" fill="hold">
                                          <p:stCondLst>
                                            <p:cond delay="0"/>
                                          </p:stCondLst>
                                        </p:cTn>
                                        <p:tgtEl>
                                          <p:spTgt spid="49161"/>
                                        </p:tgtEl>
                                        <p:attrNameLst>
                                          <p:attrName>style.visibility</p:attrName>
                                        </p:attrNameLst>
                                      </p:cBhvr>
                                      <p:to>
                                        <p:strVal val="visible"/>
                                      </p:to>
                                    </p:set>
                                    <p:anim calcmode="lin" valueType="num">
                                      <p:cBhvr additive="base">
                                        <p:cTn id="23" dur="500" fill="hold"/>
                                        <p:tgtEl>
                                          <p:spTgt spid="49161"/>
                                        </p:tgtEl>
                                        <p:attrNameLst>
                                          <p:attrName>ppt_x</p:attrName>
                                        </p:attrNameLst>
                                      </p:cBhvr>
                                      <p:tavLst>
                                        <p:tav tm="0">
                                          <p:val>
                                            <p:strVal val="0-#ppt_w/2"/>
                                          </p:val>
                                        </p:tav>
                                        <p:tav tm="100000">
                                          <p:val>
                                            <p:strVal val="#ppt_x"/>
                                          </p:val>
                                        </p:tav>
                                      </p:tavLst>
                                    </p:anim>
                                    <p:anim calcmode="lin" valueType="num">
                                      <p:cBhvr additive="base">
                                        <p:cTn id="24" dur="500" fill="hold"/>
                                        <p:tgtEl>
                                          <p:spTgt spid="4916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9158"/>
                                        </p:tgtEl>
                                        <p:attrNameLst>
                                          <p:attrName>style.visibility</p:attrName>
                                        </p:attrNameLst>
                                      </p:cBhvr>
                                      <p:to>
                                        <p:strVal val="visible"/>
                                      </p:to>
                                    </p:set>
                                    <p:anim calcmode="lin" valueType="num">
                                      <p:cBhvr additive="base">
                                        <p:cTn id="29" dur="500" fill="hold"/>
                                        <p:tgtEl>
                                          <p:spTgt spid="49158"/>
                                        </p:tgtEl>
                                        <p:attrNameLst>
                                          <p:attrName>ppt_x</p:attrName>
                                        </p:attrNameLst>
                                      </p:cBhvr>
                                      <p:tavLst>
                                        <p:tav tm="0">
                                          <p:val>
                                            <p:strVal val="0-#ppt_w/2"/>
                                          </p:val>
                                        </p:tav>
                                        <p:tav tm="100000">
                                          <p:val>
                                            <p:strVal val="#ppt_x"/>
                                          </p:val>
                                        </p:tav>
                                      </p:tavLst>
                                    </p:anim>
                                    <p:anim calcmode="lin" valueType="num">
                                      <p:cBhvr additive="base">
                                        <p:cTn id="30" dur="500" fill="hold"/>
                                        <p:tgtEl>
                                          <p:spTgt spid="49158"/>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2" presetClass="entr" presetSubtype="8" fill="hold" nodeType="afterEffect">
                                  <p:stCondLst>
                                    <p:cond delay="500"/>
                                  </p:stCondLst>
                                  <p:childTnLst>
                                    <p:set>
                                      <p:cBhvr>
                                        <p:cTn id="33" dur="1" fill="hold">
                                          <p:stCondLst>
                                            <p:cond delay="0"/>
                                          </p:stCondLst>
                                        </p:cTn>
                                        <p:tgtEl>
                                          <p:spTgt spid="49162"/>
                                        </p:tgtEl>
                                        <p:attrNameLst>
                                          <p:attrName>style.visibility</p:attrName>
                                        </p:attrNameLst>
                                      </p:cBhvr>
                                      <p:to>
                                        <p:strVal val="visible"/>
                                      </p:to>
                                    </p:set>
                                    <p:anim calcmode="lin" valueType="num">
                                      <p:cBhvr additive="base">
                                        <p:cTn id="34" dur="500" fill="hold"/>
                                        <p:tgtEl>
                                          <p:spTgt spid="49162"/>
                                        </p:tgtEl>
                                        <p:attrNameLst>
                                          <p:attrName>ppt_x</p:attrName>
                                        </p:attrNameLst>
                                      </p:cBhvr>
                                      <p:tavLst>
                                        <p:tav tm="0">
                                          <p:val>
                                            <p:strVal val="0-#ppt_w/2"/>
                                          </p:val>
                                        </p:tav>
                                        <p:tav tm="100000">
                                          <p:val>
                                            <p:strVal val="#ppt_x"/>
                                          </p:val>
                                        </p:tav>
                                      </p:tavLst>
                                    </p:anim>
                                    <p:anim calcmode="lin" valueType="num">
                                      <p:cBhvr additive="base">
                                        <p:cTn id="35" dur="500" fill="hold"/>
                                        <p:tgtEl>
                                          <p:spTgt spid="49162"/>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49159"/>
                                        </p:tgtEl>
                                        <p:attrNameLst>
                                          <p:attrName>style.visibility</p:attrName>
                                        </p:attrNameLst>
                                      </p:cBhvr>
                                      <p:to>
                                        <p:strVal val="visible"/>
                                      </p:to>
                                    </p:set>
                                    <p:anim calcmode="lin" valueType="num">
                                      <p:cBhvr additive="base">
                                        <p:cTn id="40" dur="500" fill="hold"/>
                                        <p:tgtEl>
                                          <p:spTgt spid="49159"/>
                                        </p:tgtEl>
                                        <p:attrNameLst>
                                          <p:attrName>ppt_x</p:attrName>
                                        </p:attrNameLst>
                                      </p:cBhvr>
                                      <p:tavLst>
                                        <p:tav tm="0">
                                          <p:val>
                                            <p:strVal val="0-#ppt_w/2"/>
                                          </p:val>
                                        </p:tav>
                                        <p:tav tm="100000">
                                          <p:val>
                                            <p:strVal val="#ppt_x"/>
                                          </p:val>
                                        </p:tav>
                                      </p:tavLst>
                                    </p:anim>
                                    <p:anim calcmode="lin" valueType="num">
                                      <p:cBhvr additive="base">
                                        <p:cTn id="41" dur="500" fill="hold"/>
                                        <p:tgtEl>
                                          <p:spTgt spid="49159"/>
                                        </p:tgtEl>
                                        <p:attrNameLst>
                                          <p:attrName>ppt_y</p:attrName>
                                        </p:attrNameLst>
                                      </p:cBhvr>
                                      <p:tavLst>
                                        <p:tav tm="0">
                                          <p:val>
                                            <p:strVal val="#ppt_y"/>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163"/>
                                        </p:tgtEl>
                                        <p:attrNameLst>
                                          <p:attrName>style.visibility</p:attrName>
                                        </p:attrNameLst>
                                      </p:cBhvr>
                                      <p:to>
                                        <p:strVal val="visible"/>
                                      </p:to>
                                    </p:set>
                                    <p:animEffect transition="in" filter="wipe(left)">
                                      <p:cBhvr>
                                        <p:cTn id="46" dur="500"/>
                                        <p:tgtEl>
                                          <p:spTgt spid="49163"/>
                                        </p:tgtEl>
                                      </p:cBhvr>
                                    </p:animEffect>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49167"/>
                                        </p:tgtEl>
                                        <p:attrNameLst>
                                          <p:attrName>style.visibility</p:attrName>
                                        </p:attrNameLst>
                                      </p:cBhvr>
                                      <p:to>
                                        <p:strVal val="visible"/>
                                      </p:to>
                                    </p:set>
                                    <p:animEffect transition="in" filter="wipe(left)">
                                      <p:cBhvr>
                                        <p:cTn id="50" dur="500"/>
                                        <p:tgtEl>
                                          <p:spTgt spid="4916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9164"/>
                                        </p:tgtEl>
                                        <p:attrNameLst>
                                          <p:attrName>style.visibility</p:attrName>
                                        </p:attrNameLst>
                                      </p:cBhvr>
                                      <p:to>
                                        <p:strVal val="visible"/>
                                      </p:to>
                                    </p:set>
                                    <p:animEffect transition="in" filter="wipe(left)">
                                      <p:cBhvr>
                                        <p:cTn id="55" dur="500"/>
                                        <p:tgtEl>
                                          <p:spTgt spid="49164"/>
                                        </p:tgtEl>
                                      </p:cBhvr>
                                    </p:animEffect>
                                  </p:childTnLst>
                                </p:cTn>
                              </p:par>
                            </p:childTnLst>
                          </p:cTn>
                        </p:par>
                        <p:par>
                          <p:cTn id="56" fill="hold" nodeType="afterGroup">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49168"/>
                                        </p:tgtEl>
                                        <p:attrNameLst>
                                          <p:attrName>style.visibility</p:attrName>
                                        </p:attrNameLst>
                                      </p:cBhvr>
                                      <p:to>
                                        <p:strVal val="visible"/>
                                      </p:to>
                                    </p:set>
                                    <p:animEffect transition="in" filter="wipe(left)">
                                      <p:cBhvr>
                                        <p:cTn id="59" dur="500"/>
                                        <p:tgtEl>
                                          <p:spTgt spid="49168"/>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9165"/>
                                        </p:tgtEl>
                                        <p:attrNameLst>
                                          <p:attrName>style.visibility</p:attrName>
                                        </p:attrNameLst>
                                      </p:cBhvr>
                                      <p:to>
                                        <p:strVal val="visible"/>
                                      </p:to>
                                    </p:set>
                                    <p:animEffect transition="in" filter="wipe(left)">
                                      <p:cBhvr>
                                        <p:cTn id="64" dur="500"/>
                                        <p:tgtEl>
                                          <p:spTgt spid="49165"/>
                                        </p:tgtEl>
                                      </p:cBhvr>
                                    </p:animEffect>
                                  </p:childTnLst>
                                </p:cTn>
                              </p:par>
                            </p:childTnLst>
                          </p:cTn>
                        </p:par>
                        <p:par>
                          <p:cTn id="65" fill="hold" nodeType="afterGroup">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49169"/>
                                        </p:tgtEl>
                                        <p:attrNameLst>
                                          <p:attrName>style.visibility</p:attrName>
                                        </p:attrNameLst>
                                      </p:cBhvr>
                                      <p:to>
                                        <p:strVal val="visible"/>
                                      </p:to>
                                    </p:set>
                                    <p:animEffect transition="in" filter="wipe(left)">
                                      <p:cBhvr>
                                        <p:cTn id="68" dur="500"/>
                                        <p:tgtEl>
                                          <p:spTgt spid="4916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9166"/>
                                        </p:tgtEl>
                                        <p:attrNameLst>
                                          <p:attrName>style.visibility</p:attrName>
                                        </p:attrNameLst>
                                      </p:cBhvr>
                                      <p:to>
                                        <p:strVal val="visible"/>
                                      </p:to>
                                    </p:set>
                                    <p:animEffect transition="in" filter="wipe(left)">
                                      <p:cBhvr>
                                        <p:cTn id="73" dur="500"/>
                                        <p:tgtEl>
                                          <p:spTgt spid="49166"/>
                                        </p:tgtEl>
                                      </p:cBhvr>
                                    </p:animEffect>
                                  </p:childTnLst>
                                </p:cTn>
                              </p:par>
                            </p:childTnLst>
                          </p:cTn>
                        </p:par>
                        <p:par>
                          <p:cTn id="74" fill="hold" nodeType="afterGroup">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49170"/>
                                        </p:tgtEl>
                                        <p:attrNameLst>
                                          <p:attrName>style.visibility</p:attrName>
                                        </p:attrNameLst>
                                      </p:cBhvr>
                                      <p:to>
                                        <p:strVal val="visible"/>
                                      </p:to>
                                    </p:set>
                                    <p:animEffect transition="in" filter="wipe(left)">
                                      <p:cBhvr>
                                        <p:cTn id="77" dur="500"/>
                                        <p:tgtEl>
                                          <p:spTgt spid="49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autoUpdateAnimBg="0"/>
      <p:bldP spid="49157" grpId="0" animBg="1" autoUpdateAnimBg="0"/>
      <p:bldP spid="49158" grpId="0" animBg="1" autoUpdateAnimBg="0"/>
      <p:bldP spid="49159" grpId="0" animBg="1" autoUpdateAnimBg="0"/>
      <p:bldP spid="49163" grpId="0" animBg="1" autoUpdateAnimBg="0"/>
      <p:bldP spid="49164" grpId="0" animBg="1" autoUpdateAnimBg="0"/>
      <p:bldP spid="49165" grpId="0" animBg="1" autoUpdateAnimBg="0"/>
      <p:bldP spid="49166" grpId="0" animBg="1" autoUpdateAnimBg="0"/>
      <p:bldP spid="49167" grpId="0" animBg="1" autoUpdateAnimBg="0"/>
      <p:bldP spid="49168" grpId="0" animBg="1" autoUpdateAnimBg="0"/>
      <p:bldP spid="49169" grpId="0" animBg="1" autoUpdateAnimBg="0"/>
      <p:bldP spid="4917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4078" b="0" i="0" u="none" strike="noStrike" kern="1200" cap="small" spc="0" normalizeH="0" baseline="0" noProof="0" dirty="0">
                <a:ln>
                  <a:noFill/>
                </a:ln>
                <a:solidFill>
                  <a:srgbClr val="FFFFFF"/>
                </a:solidFill>
                <a:effectLst/>
                <a:uLnTx/>
                <a:uFillTx/>
                <a:latin typeface="Elephant" panose="02020904090505020303" pitchFamily="18" charset="0"/>
                <a:ea typeface="ＭＳ Ｐゴシック" charset="0"/>
                <a:cs typeface="Charlesworth Bold" charset="0"/>
                <a:sym typeface="Charlesworth Bold" charset="0"/>
              </a:rPr>
              <a:t>Life Instruction Manual</a:t>
            </a:r>
          </a:p>
        </p:txBody>
      </p:sp>
      <p:sp>
        <p:nvSpPr>
          <p:cNvPr id="27651" name="Rectangle 3"/>
          <p:cNvSpPr>
            <a:spLocks/>
          </p:cNvSpPr>
          <p:nvPr/>
        </p:nvSpPr>
        <p:spPr bwMode="auto">
          <a:xfrm>
            <a:off x="1800820" y="4112121"/>
            <a:ext cx="8581430" cy="257175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3867" b="1" i="0" u="none" strike="noStrike" kern="1200" cap="small" spc="0" normalizeH="0" baseline="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rPr>
              <a:t>Jeremiah 10:23</a:t>
            </a: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“O LORD, I know the way of man is not in himself; It is not in man who walks to   direct his own steps.”</a:t>
            </a:r>
            <a:endParaRPr kumimoji="0" lang="en-US" sz="3797" b="0" i="0" u="none" strike="noStrike" kern="1200" cap="none" spc="0" normalizeH="0" baseline="0" noProof="0" dirty="0">
              <a:ln>
                <a:noFill/>
              </a:ln>
              <a:solidFill>
                <a:srgbClr val="FFFFFF"/>
              </a:solidFill>
              <a:effectLst/>
              <a:uLnTx/>
              <a:uFillTx/>
              <a:latin typeface="Impact" panose="020B0806030902050204" pitchFamily="34" charset="0"/>
              <a:ea typeface="ＭＳ Ｐゴシック" charset="0"/>
              <a:cs typeface="Chalkboard" charset="0"/>
              <a:sym typeface="Chalkboard" charset="0"/>
            </a:endParaRPr>
          </a:p>
        </p:txBody>
      </p:sp>
    </p:spTree>
    <p:extLst>
      <p:ext uri="{BB962C8B-B14F-4D97-AF65-F5344CB8AC3E}">
        <p14:creationId xmlns:p14="http://schemas.microsoft.com/office/powerpoint/2010/main" val="9622187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id="{71A2878B-FBA5-4D73-ACC7-2DD9E2246479}"/>
              </a:ext>
            </a:extLst>
          </p:cNvPr>
          <p:cNvSpPr>
            <a:spLocks noChangeArrowheads="1"/>
          </p:cNvSpPr>
          <p:nvPr/>
        </p:nvSpPr>
        <p:spPr bwMode="auto">
          <a:xfrm>
            <a:off x="1676400" y="3962400"/>
            <a:ext cx="8839200" cy="2895600"/>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en-US" altLang="en-US" sz="1800">
              <a:solidFill>
                <a:prstClr val="black"/>
              </a:solidFill>
              <a:latin typeface="Arial" panose="020B0604020202020204" pitchFamily="34" charset="0"/>
              <a:cs typeface="Arial" panose="020B0604020202020204" pitchFamily="34" charset="0"/>
            </a:endParaRPr>
          </a:p>
        </p:txBody>
      </p:sp>
      <p:sp>
        <p:nvSpPr>
          <p:cNvPr id="19460" name="Text Box 4">
            <a:extLst>
              <a:ext uri="{FF2B5EF4-FFF2-40B4-BE49-F238E27FC236}">
                <a16:creationId xmlns:a16="http://schemas.microsoft.com/office/drawing/2014/main" id="{F7C72AA7-D4B4-497D-B1C8-8ACEE95080E4}"/>
              </a:ext>
            </a:extLst>
          </p:cNvPr>
          <p:cNvSpPr txBox="1">
            <a:spLocks noChangeArrowheads="1"/>
          </p:cNvSpPr>
          <p:nvPr/>
        </p:nvSpPr>
        <p:spPr bwMode="auto">
          <a:xfrm>
            <a:off x="1752600" y="1752601"/>
            <a:ext cx="1828800" cy="1076325"/>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bg1"/>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b="1">
                <a:solidFill>
                  <a:prstClr val="black"/>
                </a:solidFill>
                <a:latin typeface="Arial" panose="020B0604020202020204" pitchFamily="34" charset="0"/>
                <a:cs typeface="Arial" panose="020B0604020202020204" pitchFamily="34" charset="0"/>
              </a:rPr>
              <a:t>God Speaks</a:t>
            </a:r>
          </a:p>
        </p:txBody>
      </p:sp>
      <p:sp>
        <p:nvSpPr>
          <p:cNvPr id="19461" name="Text Box 5">
            <a:extLst>
              <a:ext uri="{FF2B5EF4-FFF2-40B4-BE49-F238E27FC236}">
                <a16:creationId xmlns:a16="http://schemas.microsoft.com/office/drawing/2014/main" id="{D870D568-8531-49FC-8D8B-B5E42BFECA87}"/>
              </a:ext>
            </a:extLst>
          </p:cNvPr>
          <p:cNvSpPr txBox="1">
            <a:spLocks noChangeArrowheads="1"/>
          </p:cNvSpPr>
          <p:nvPr/>
        </p:nvSpPr>
        <p:spPr bwMode="auto">
          <a:xfrm>
            <a:off x="3733800" y="1752601"/>
            <a:ext cx="2209800" cy="954107"/>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bg1"/>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dirty="0">
                <a:solidFill>
                  <a:prstClr val="black"/>
                </a:solidFill>
                <a:latin typeface="Arial" panose="020B0604020202020204" pitchFamily="34" charset="0"/>
                <a:cs typeface="Arial" panose="020B0604020202020204" pitchFamily="34" charset="0"/>
              </a:rPr>
              <a:t>Man Disbelieves</a:t>
            </a:r>
          </a:p>
        </p:txBody>
      </p:sp>
      <p:sp>
        <p:nvSpPr>
          <p:cNvPr id="19462" name="Text Box 6">
            <a:extLst>
              <a:ext uri="{FF2B5EF4-FFF2-40B4-BE49-F238E27FC236}">
                <a16:creationId xmlns:a16="http://schemas.microsoft.com/office/drawing/2014/main" id="{6890B11B-4BB5-4810-BF6F-67BC0428F5BE}"/>
              </a:ext>
            </a:extLst>
          </p:cNvPr>
          <p:cNvSpPr txBox="1">
            <a:spLocks noChangeArrowheads="1"/>
          </p:cNvSpPr>
          <p:nvPr/>
        </p:nvSpPr>
        <p:spPr bwMode="auto">
          <a:xfrm>
            <a:off x="6248400" y="1752601"/>
            <a:ext cx="1981200" cy="1015663"/>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bg1"/>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3000" b="1" dirty="0">
                <a:solidFill>
                  <a:prstClr val="black"/>
                </a:solidFill>
                <a:latin typeface="Arial" panose="020B0604020202020204" pitchFamily="34" charset="0"/>
                <a:cs typeface="Arial" panose="020B0604020202020204" pitchFamily="34" charset="0"/>
              </a:rPr>
              <a:t>Man Disobeys</a:t>
            </a:r>
          </a:p>
        </p:txBody>
      </p:sp>
      <p:sp>
        <p:nvSpPr>
          <p:cNvPr id="19463" name="Text Box 7">
            <a:extLst>
              <a:ext uri="{FF2B5EF4-FFF2-40B4-BE49-F238E27FC236}">
                <a16:creationId xmlns:a16="http://schemas.microsoft.com/office/drawing/2014/main" id="{2315904E-820C-4441-9498-3E21154D30DE}"/>
              </a:ext>
            </a:extLst>
          </p:cNvPr>
          <p:cNvSpPr txBox="1">
            <a:spLocks noChangeArrowheads="1"/>
          </p:cNvSpPr>
          <p:nvPr/>
        </p:nvSpPr>
        <p:spPr bwMode="auto">
          <a:xfrm>
            <a:off x="8534400" y="1752601"/>
            <a:ext cx="2057400" cy="954107"/>
          </a:xfrm>
          <a:prstGeom prst="rect">
            <a:avLst/>
          </a:prstGeom>
          <a:noFill/>
          <a:ln w="9525">
            <a:solidFill>
              <a:schemeClr val="tx1"/>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bg1"/>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dirty="0">
                <a:solidFill>
                  <a:prstClr val="black"/>
                </a:solidFill>
                <a:latin typeface="Arial" panose="020B0604020202020204" pitchFamily="34" charset="0"/>
                <a:cs typeface="Arial" panose="020B0604020202020204" pitchFamily="34" charset="0"/>
              </a:rPr>
              <a:t>God Condemns</a:t>
            </a:r>
          </a:p>
        </p:txBody>
      </p:sp>
      <p:sp>
        <p:nvSpPr>
          <p:cNvPr id="19464" name="Text Box 8">
            <a:extLst>
              <a:ext uri="{FF2B5EF4-FFF2-40B4-BE49-F238E27FC236}">
                <a16:creationId xmlns:a16="http://schemas.microsoft.com/office/drawing/2014/main" id="{3F4153E4-7E71-48C7-924C-9778435B4B82}"/>
              </a:ext>
            </a:extLst>
          </p:cNvPr>
          <p:cNvSpPr txBox="1">
            <a:spLocks noChangeArrowheads="1"/>
          </p:cNvSpPr>
          <p:nvPr/>
        </p:nvSpPr>
        <p:spPr bwMode="auto">
          <a:xfrm>
            <a:off x="1524000" y="2895600"/>
            <a:ext cx="9144000" cy="1066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b="1">
                <a:solidFill>
                  <a:prstClr val="white"/>
                </a:solidFill>
                <a:latin typeface="Arial" panose="020B0604020202020204" pitchFamily="34" charset="0"/>
                <a:cs typeface="Leelawadee" panose="020B0502040204020203" pitchFamily="34" charset="-34"/>
              </a:rPr>
              <a:t>The Principle Is the Same</a:t>
            </a:r>
          </a:p>
          <a:p>
            <a:pPr algn="ctr" fontAlgn="base">
              <a:spcBef>
                <a:spcPct val="0"/>
              </a:spcBef>
              <a:spcAft>
                <a:spcPct val="0"/>
              </a:spcAft>
              <a:buNone/>
            </a:pPr>
            <a:r>
              <a:rPr lang="en-US" altLang="en-US" b="1">
                <a:solidFill>
                  <a:prstClr val="white"/>
                </a:solidFill>
                <a:latin typeface="Arial" panose="020B0604020202020204" pitchFamily="34" charset="0"/>
                <a:cs typeface="Leelawadee" panose="020B0502040204020203" pitchFamily="34" charset="-34"/>
              </a:rPr>
              <a:t>The Specific Requirements Have Changed</a:t>
            </a:r>
          </a:p>
        </p:txBody>
      </p:sp>
      <p:sp>
        <p:nvSpPr>
          <p:cNvPr id="19470" name="Text Box 14">
            <a:extLst>
              <a:ext uri="{FF2B5EF4-FFF2-40B4-BE49-F238E27FC236}">
                <a16:creationId xmlns:a16="http://schemas.microsoft.com/office/drawing/2014/main" id="{9C328AB4-9D45-4B30-9F59-BBA76A3B1DE5}"/>
              </a:ext>
            </a:extLst>
          </p:cNvPr>
          <p:cNvSpPr txBox="1">
            <a:spLocks noChangeArrowheads="1"/>
          </p:cNvSpPr>
          <p:nvPr/>
        </p:nvSpPr>
        <p:spPr bwMode="auto">
          <a:xfrm>
            <a:off x="2057400" y="4038600"/>
            <a:ext cx="8077200"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8572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20015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30000"/>
              </a:spcBef>
              <a:spcAft>
                <a:spcPct val="0"/>
              </a:spcAft>
              <a:buClr>
                <a:prstClr val="black"/>
              </a:buClr>
              <a:buFontTx/>
              <a:buChar char="•"/>
            </a:pPr>
            <a:r>
              <a:rPr lang="en-US" altLang="en-US" sz="2400" b="1" dirty="0">
                <a:solidFill>
                  <a:prstClr val="black"/>
                </a:solidFill>
                <a:latin typeface="Impact" panose="020B0806030902050204" pitchFamily="34" charset="0"/>
                <a:cs typeface="Arial" panose="020B0604020202020204" pitchFamily="34" charset="0"/>
              </a:rPr>
              <a:t>Adam and Eve</a:t>
            </a:r>
            <a:r>
              <a:rPr lang="en-US" altLang="en-US" sz="2400" dirty="0">
                <a:solidFill>
                  <a:prstClr val="black"/>
                </a:solidFill>
                <a:latin typeface="Impact" panose="020B0806030902050204" pitchFamily="34" charset="0"/>
                <a:cs typeface="Arial" panose="020B0604020202020204" pitchFamily="34" charset="0"/>
              </a:rPr>
              <a:t> </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a:solidFill>
                  <a:srgbClr val="660066"/>
                </a:solidFill>
                <a:latin typeface="Arial" panose="020B0604020202020204" pitchFamily="34" charset="0"/>
                <a:cs typeface="Arial" panose="020B0604020202020204" pitchFamily="34" charset="0"/>
              </a:rPr>
              <a:t>Genesis 3:14-24</a:t>
            </a:r>
          </a:p>
          <a:p>
            <a:pPr fontAlgn="base">
              <a:spcBef>
                <a:spcPct val="30000"/>
              </a:spcBef>
              <a:spcAft>
                <a:spcPct val="0"/>
              </a:spcAft>
              <a:buClr>
                <a:prstClr val="black"/>
              </a:buClr>
              <a:buFontTx/>
              <a:buChar char="•"/>
            </a:pPr>
            <a:r>
              <a:rPr lang="en-US" altLang="en-US" sz="2400" b="1" dirty="0">
                <a:solidFill>
                  <a:prstClr val="black"/>
                </a:solidFill>
                <a:latin typeface="Impact" panose="020B0806030902050204" pitchFamily="34" charset="0"/>
                <a:cs typeface="Arial" panose="020B0604020202020204" pitchFamily="34" charset="0"/>
              </a:rPr>
              <a:t>The antediluvian world</a:t>
            </a:r>
            <a:r>
              <a:rPr lang="en-US" altLang="en-US" sz="2400" dirty="0">
                <a:solidFill>
                  <a:prstClr val="black"/>
                </a:solidFill>
                <a:latin typeface="Impact" panose="020B0806030902050204" pitchFamily="34" charset="0"/>
                <a:cs typeface="Arial" panose="020B0604020202020204" pitchFamily="34" charset="0"/>
              </a:rPr>
              <a:t> </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a:solidFill>
                  <a:srgbClr val="660066"/>
                </a:solidFill>
                <a:latin typeface="Arial" panose="020B0604020202020204" pitchFamily="34" charset="0"/>
                <a:cs typeface="Arial" panose="020B0604020202020204" pitchFamily="34" charset="0"/>
              </a:rPr>
              <a:t>Genesis 6:5-7; 7:23;                             1 Peter 3:19,20</a:t>
            </a:r>
          </a:p>
          <a:p>
            <a:pPr fontAlgn="base">
              <a:spcBef>
                <a:spcPct val="30000"/>
              </a:spcBef>
              <a:spcAft>
                <a:spcPct val="0"/>
              </a:spcAft>
              <a:buClr>
                <a:prstClr val="black"/>
              </a:buClr>
              <a:buFontTx/>
              <a:buChar char="•"/>
            </a:pPr>
            <a:r>
              <a:rPr lang="en-US" altLang="en-US" sz="2400" b="1" dirty="0">
                <a:solidFill>
                  <a:prstClr val="black"/>
                </a:solidFill>
                <a:latin typeface="Impact" panose="020B0806030902050204" pitchFamily="34" charset="0"/>
                <a:cs typeface="Arial" panose="020B0604020202020204" pitchFamily="34" charset="0"/>
              </a:rPr>
              <a:t>Sodom and Gomorrah </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a:solidFill>
                  <a:srgbClr val="660066"/>
                </a:solidFill>
                <a:latin typeface="Arial" panose="020B0604020202020204" pitchFamily="34" charset="0"/>
                <a:cs typeface="Arial" panose="020B0604020202020204" pitchFamily="34" charset="0"/>
              </a:rPr>
              <a:t>Genesis 19:12,13, 24,25</a:t>
            </a:r>
          </a:p>
          <a:p>
            <a:pPr fontAlgn="base">
              <a:spcBef>
                <a:spcPct val="30000"/>
              </a:spcBef>
              <a:spcAft>
                <a:spcPct val="0"/>
              </a:spcAft>
              <a:buClr>
                <a:prstClr val="black"/>
              </a:buClr>
              <a:buFontTx/>
              <a:buChar char="•"/>
            </a:pPr>
            <a:r>
              <a:rPr lang="en-US" altLang="en-US" sz="2400" b="1" dirty="0">
                <a:solidFill>
                  <a:prstClr val="black"/>
                </a:solidFill>
                <a:latin typeface="Impact" panose="020B0806030902050204" pitchFamily="34" charset="0"/>
                <a:cs typeface="Arial" panose="020B0604020202020204" pitchFamily="34" charset="0"/>
              </a:rPr>
              <a:t>Israel</a:t>
            </a:r>
            <a:r>
              <a:rPr lang="en-US" altLang="en-US" sz="2400" dirty="0">
                <a:solidFill>
                  <a:prstClr val="black"/>
                </a:solidFill>
                <a:latin typeface="Impact" panose="020B0806030902050204" pitchFamily="34" charset="0"/>
                <a:cs typeface="Arial" panose="020B0604020202020204" pitchFamily="34" charset="0"/>
              </a:rPr>
              <a:t> </a:t>
            </a:r>
            <a:r>
              <a:rPr lang="en-US" altLang="en-US" sz="2400" dirty="0">
                <a:solidFill>
                  <a:prstClr val="black"/>
                </a:solidFill>
                <a:latin typeface="Arial" panose="020B0604020202020204" pitchFamily="34" charset="0"/>
                <a:cs typeface="Arial" panose="020B0604020202020204" pitchFamily="34" charset="0"/>
              </a:rPr>
              <a:t>– </a:t>
            </a:r>
            <a:r>
              <a:rPr lang="en-US" altLang="en-US" sz="2400" dirty="0">
                <a:solidFill>
                  <a:srgbClr val="660066"/>
                </a:solidFill>
                <a:latin typeface="Arial" panose="020B0604020202020204" pitchFamily="34" charset="0"/>
                <a:cs typeface="Arial" panose="020B0604020202020204" pitchFamily="34" charset="0"/>
              </a:rPr>
              <a:t>Deuteronomy 30:17,18; Joshua 23:16</a:t>
            </a:r>
          </a:p>
          <a:p>
            <a:pPr fontAlgn="base">
              <a:spcBef>
                <a:spcPct val="30000"/>
              </a:spcBef>
              <a:spcAft>
                <a:spcPct val="0"/>
              </a:spcAft>
              <a:buClr>
                <a:prstClr val="black"/>
              </a:buClr>
              <a:buFontTx/>
              <a:buChar char="•"/>
            </a:pPr>
            <a:r>
              <a:rPr lang="en-US" altLang="en-US" sz="2400" b="1" dirty="0">
                <a:solidFill>
                  <a:prstClr val="black"/>
                </a:solidFill>
                <a:latin typeface="Impact" panose="020B0806030902050204" pitchFamily="34" charset="0"/>
                <a:cs typeface="Arial" panose="020B0604020202020204" pitchFamily="34" charset="0"/>
              </a:rPr>
              <a:t>Us</a:t>
            </a:r>
            <a:r>
              <a:rPr lang="en-US" altLang="en-US" sz="2400" b="1" dirty="0">
                <a:solidFill>
                  <a:prstClr val="black"/>
                </a:solidFill>
                <a:latin typeface="Arial" panose="020B0604020202020204" pitchFamily="34" charset="0"/>
                <a:cs typeface="Arial" panose="020B0604020202020204" pitchFamily="34" charset="0"/>
              </a:rPr>
              <a:t> </a:t>
            </a:r>
            <a:r>
              <a:rPr lang="en-US" altLang="en-US" sz="2400" dirty="0">
                <a:solidFill>
                  <a:prstClr val="black"/>
                </a:solidFill>
                <a:latin typeface="Arial" panose="020B0604020202020204" pitchFamily="34" charset="0"/>
                <a:cs typeface="Arial" panose="020B0604020202020204" pitchFamily="34" charset="0"/>
              </a:rPr>
              <a:t>–</a:t>
            </a:r>
            <a:r>
              <a:rPr lang="en-US" altLang="en-US" sz="1800" dirty="0">
                <a:solidFill>
                  <a:prstClr val="black"/>
                </a:solidFill>
                <a:latin typeface="Arial" panose="020B0604020202020204" pitchFamily="34" charset="0"/>
                <a:cs typeface="Arial" panose="020B0604020202020204" pitchFamily="34" charset="0"/>
              </a:rPr>
              <a:t> </a:t>
            </a:r>
            <a:r>
              <a:rPr lang="en-US" altLang="en-US" sz="2400" dirty="0">
                <a:solidFill>
                  <a:srgbClr val="660066"/>
                </a:solidFill>
                <a:latin typeface="Arial" panose="020B0604020202020204" pitchFamily="34" charset="0"/>
                <a:cs typeface="Arial" panose="020B0604020202020204" pitchFamily="34" charset="0"/>
              </a:rPr>
              <a:t>Hebrews 9:27; 2 Corinthians 5:10</a:t>
            </a:r>
          </a:p>
        </p:txBody>
      </p:sp>
      <p:sp>
        <p:nvSpPr>
          <p:cNvPr id="25609" name="TextBox 13">
            <a:extLst>
              <a:ext uri="{FF2B5EF4-FFF2-40B4-BE49-F238E27FC236}">
                <a16:creationId xmlns:a16="http://schemas.microsoft.com/office/drawing/2014/main" id="{309D5747-2116-4C95-89EC-7528A8FDE3D2}"/>
              </a:ext>
            </a:extLst>
          </p:cNvPr>
          <p:cNvSpPr txBox="1">
            <a:spLocks noChangeArrowheads="1"/>
          </p:cNvSpPr>
          <p:nvPr/>
        </p:nvSpPr>
        <p:spPr bwMode="auto">
          <a:xfrm>
            <a:off x="1866900" y="46781"/>
            <a:ext cx="845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4000" b="1" dirty="0">
                <a:solidFill>
                  <a:prstClr val="black"/>
                </a:solidFill>
                <a:latin typeface="Arial" panose="020B0604020202020204" pitchFamily="34" charset="0"/>
                <a:cs typeface="Arial" panose="020B0604020202020204" pitchFamily="34" charset="0"/>
              </a:rPr>
              <a:t>Life Instruction Manual</a:t>
            </a:r>
          </a:p>
        </p:txBody>
      </p:sp>
      <p:sp>
        <p:nvSpPr>
          <p:cNvPr id="25610" name="TextBox 14">
            <a:extLst>
              <a:ext uri="{FF2B5EF4-FFF2-40B4-BE49-F238E27FC236}">
                <a16:creationId xmlns:a16="http://schemas.microsoft.com/office/drawing/2014/main" id="{7603FA1B-CF52-4312-8E53-F37CD6E1D54C}"/>
              </a:ext>
            </a:extLst>
          </p:cNvPr>
          <p:cNvSpPr txBox="1">
            <a:spLocks noChangeArrowheads="1"/>
          </p:cNvSpPr>
          <p:nvPr/>
        </p:nvSpPr>
        <p:spPr bwMode="auto">
          <a:xfrm>
            <a:off x="1600200" y="704047"/>
            <a:ext cx="8839200" cy="954107"/>
          </a:xfrm>
          <a:prstGeom prst="rect">
            <a:avLst/>
          </a:prstGeom>
          <a:solidFill>
            <a:schemeClr val="bg1"/>
          </a:solidFill>
          <a:ln>
            <a:solidFill>
              <a:schemeClr val="tx1"/>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dirty="0">
                <a:solidFill>
                  <a:srgbClr val="0000FF"/>
                </a:solidFill>
                <a:latin typeface="Impact" panose="020B0806030902050204" pitchFamily="34" charset="0"/>
                <a:cs typeface="Arial" panose="020B0604020202020204" pitchFamily="34" charset="0"/>
              </a:rPr>
              <a:t>The Unbelieving and Disobedient </a:t>
            </a:r>
          </a:p>
          <a:p>
            <a:pPr algn="ctr" fontAlgn="base">
              <a:spcBef>
                <a:spcPct val="0"/>
              </a:spcBef>
              <a:spcAft>
                <a:spcPct val="0"/>
              </a:spcAft>
              <a:buNone/>
            </a:pPr>
            <a:r>
              <a:rPr lang="en-US" altLang="en-US" sz="2800" b="1" dirty="0">
                <a:solidFill>
                  <a:srgbClr val="0000FF"/>
                </a:solidFill>
                <a:latin typeface="Impact" panose="020B0806030902050204" pitchFamily="34" charset="0"/>
                <a:cs typeface="Arial" panose="020B0604020202020204" pitchFamily="34" charset="0"/>
              </a:rPr>
              <a:t>Will Be Condemned</a:t>
            </a:r>
          </a:p>
        </p:txBody>
      </p:sp>
      <p:sp>
        <p:nvSpPr>
          <p:cNvPr id="25611" name="AutoShape 16">
            <a:extLst>
              <a:ext uri="{FF2B5EF4-FFF2-40B4-BE49-F238E27FC236}">
                <a16:creationId xmlns:a16="http://schemas.microsoft.com/office/drawing/2014/main" id="{80E3BD7E-4613-495B-84B2-0BD1BC5104CD}"/>
              </a:ext>
            </a:extLst>
          </p:cNvPr>
          <p:cNvSpPr>
            <a:spLocks noChangeArrowheads="1"/>
          </p:cNvSpPr>
          <p:nvPr/>
        </p:nvSpPr>
        <p:spPr bwMode="auto">
          <a:xfrm>
            <a:off x="3581400" y="1981200"/>
            <a:ext cx="152400" cy="609600"/>
          </a:xfrm>
          <a:prstGeom prst="rightArrow">
            <a:avLst>
              <a:gd name="adj1" fmla="val 50000"/>
              <a:gd name="adj2" fmla="val 25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prstClr val="black"/>
              </a:solidFill>
            </a:endParaRPr>
          </a:p>
        </p:txBody>
      </p:sp>
      <p:sp>
        <p:nvSpPr>
          <p:cNvPr id="25612" name="AutoShape 17">
            <a:extLst>
              <a:ext uri="{FF2B5EF4-FFF2-40B4-BE49-F238E27FC236}">
                <a16:creationId xmlns:a16="http://schemas.microsoft.com/office/drawing/2014/main" id="{FA91E3A3-693C-4C3B-A235-43E254621D8E}"/>
              </a:ext>
            </a:extLst>
          </p:cNvPr>
          <p:cNvSpPr>
            <a:spLocks noChangeArrowheads="1"/>
          </p:cNvSpPr>
          <p:nvPr/>
        </p:nvSpPr>
        <p:spPr bwMode="auto">
          <a:xfrm>
            <a:off x="5943600" y="1981200"/>
            <a:ext cx="457200" cy="609600"/>
          </a:xfrm>
          <a:prstGeom prst="rightArrow">
            <a:avLst>
              <a:gd name="adj1" fmla="val 50000"/>
              <a:gd name="adj2" fmla="val 25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prstClr val="black"/>
              </a:solidFill>
            </a:endParaRPr>
          </a:p>
        </p:txBody>
      </p:sp>
      <p:sp>
        <p:nvSpPr>
          <p:cNvPr id="25613" name="AutoShape 18">
            <a:extLst>
              <a:ext uri="{FF2B5EF4-FFF2-40B4-BE49-F238E27FC236}">
                <a16:creationId xmlns:a16="http://schemas.microsoft.com/office/drawing/2014/main" id="{A4B2F533-C465-41F0-87EA-EF2C576E59D1}"/>
              </a:ext>
            </a:extLst>
          </p:cNvPr>
          <p:cNvSpPr>
            <a:spLocks noChangeArrowheads="1"/>
          </p:cNvSpPr>
          <p:nvPr/>
        </p:nvSpPr>
        <p:spPr bwMode="auto">
          <a:xfrm>
            <a:off x="8229600" y="1981200"/>
            <a:ext cx="457200" cy="609600"/>
          </a:xfrm>
          <a:prstGeom prst="rightArrow">
            <a:avLst>
              <a:gd name="adj1" fmla="val 50000"/>
              <a:gd name="adj2" fmla="val 25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a:solidFill>
                <a:prstClr val="black"/>
              </a:solidFill>
            </a:endParaRPr>
          </a:p>
        </p:txBody>
      </p:sp>
    </p:spTree>
    <p:extLst>
      <p:ext uri="{BB962C8B-B14F-4D97-AF65-F5344CB8AC3E}">
        <p14:creationId xmlns:p14="http://schemas.microsoft.com/office/powerpoint/2010/main" val="257800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500" fill="hold"/>
                                        <p:tgtEl>
                                          <p:spTgt spid="1946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46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46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46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9461"/>
                                        </p:tgtEl>
                                        <p:attrNameLst>
                                          <p:attrName>style.visibility</p:attrName>
                                        </p:attrNameLst>
                                      </p:cBhvr>
                                      <p:to>
                                        <p:strVal val="visible"/>
                                      </p:to>
                                    </p:set>
                                    <p:anim calcmode="lin" valueType="num">
                                      <p:cBhvr>
                                        <p:cTn id="15" dur="500" fill="hold"/>
                                        <p:tgtEl>
                                          <p:spTgt spid="19461"/>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461"/>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461"/>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19462"/>
                                        </p:tgtEl>
                                        <p:attrNameLst>
                                          <p:attrName>style.visibility</p:attrName>
                                        </p:attrNameLst>
                                      </p:cBhvr>
                                      <p:to>
                                        <p:strVal val="visible"/>
                                      </p:to>
                                    </p:set>
                                    <p:anim calcmode="lin" valueType="num">
                                      <p:cBhvr>
                                        <p:cTn id="23" dur="500" fill="hold"/>
                                        <p:tgtEl>
                                          <p:spTgt spid="19462"/>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462"/>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462"/>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19463"/>
                                        </p:tgtEl>
                                        <p:attrNameLst>
                                          <p:attrName>style.visibility</p:attrName>
                                        </p:attrNameLst>
                                      </p:cBhvr>
                                      <p:to>
                                        <p:strVal val="visible"/>
                                      </p:to>
                                    </p:set>
                                    <p:anim calcmode="lin" valueType="num">
                                      <p:cBhvr>
                                        <p:cTn id="31" dur="500" fill="hold"/>
                                        <p:tgtEl>
                                          <p:spTgt spid="19463"/>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9463"/>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9463"/>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9464"/>
                                        </p:tgtEl>
                                        <p:attrNameLst>
                                          <p:attrName>style.visibility</p:attrName>
                                        </p:attrNameLst>
                                      </p:cBhvr>
                                      <p:to>
                                        <p:strVal val="visible"/>
                                      </p:to>
                                    </p:set>
                                    <p:anim calcmode="lin" valueType="num">
                                      <p:cBhvr>
                                        <p:cTn id="39" dur="500" decel="50000" fill="hold">
                                          <p:stCondLst>
                                            <p:cond delay="0"/>
                                          </p:stCondLst>
                                        </p:cTn>
                                        <p:tgtEl>
                                          <p:spTgt spid="19464"/>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9464"/>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9464"/>
                                        </p:tgtEl>
                                        <p:attrNameLst>
                                          <p:attrName>ppt_w</p:attrName>
                                        </p:attrNameLst>
                                      </p:cBhvr>
                                      <p:tavLst>
                                        <p:tav tm="0">
                                          <p:val>
                                            <p:strVal val="#ppt_w*.05"/>
                                          </p:val>
                                        </p:tav>
                                        <p:tav tm="100000">
                                          <p:val>
                                            <p:strVal val="#ppt_w"/>
                                          </p:val>
                                        </p:tav>
                                      </p:tavLst>
                                    </p:anim>
                                    <p:anim calcmode="lin" valueType="num">
                                      <p:cBhvr>
                                        <p:cTn id="42" dur="1000" fill="hold"/>
                                        <p:tgtEl>
                                          <p:spTgt spid="19464"/>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9464"/>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9464"/>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9464"/>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946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19459"/>
                                        </p:tgtEl>
                                        <p:attrNameLst>
                                          <p:attrName>style.visibility</p:attrName>
                                        </p:attrNameLst>
                                      </p:cBhvr>
                                      <p:to>
                                        <p:strVal val="visible"/>
                                      </p:to>
                                    </p:set>
                                    <p:animEffect transition="in" filter="fade">
                                      <p:cBhvr>
                                        <p:cTn id="51" dur="1000"/>
                                        <p:tgtEl>
                                          <p:spTgt spid="19459"/>
                                        </p:tgtEl>
                                      </p:cBhvr>
                                    </p:animEffect>
                                    <p:anim calcmode="lin" valueType="num">
                                      <p:cBhvr>
                                        <p:cTn id="52" dur="1000" fill="hold"/>
                                        <p:tgtEl>
                                          <p:spTgt spid="19459"/>
                                        </p:tgtEl>
                                        <p:attrNameLst>
                                          <p:attrName>ppt_x</p:attrName>
                                        </p:attrNameLst>
                                      </p:cBhvr>
                                      <p:tavLst>
                                        <p:tav tm="0">
                                          <p:val>
                                            <p:strVal val="#ppt_x"/>
                                          </p:val>
                                        </p:tav>
                                        <p:tav tm="100000">
                                          <p:val>
                                            <p:strVal val="#ppt_x"/>
                                          </p:val>
                                        </p:tav>
                                      </p:tavLst>
                                    </p:anim>
                                    <p:anim calcmode="lin" valueType="num">
                                      <p:cBhvr>
                                        <p:cTn id="53" dur="1000" fill="hold"/>
                                        <p:tgtEl>
                                          <p:spTgt spid="19459"/>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19470">
                                            <p:txEl>
                                              <p:pRg st="0" end="0"/>
                                            </p:txEl>
                                          </p:spTgt>
                                        </p:tgtEl>
                                        <p:attrNameLst>
                                          <p:attrName>style.visibility</p:attrName>
                                        </p:attrNameLst>
                                      </p:cBhvr>
                                      <p:to>
                                        <p:strVal val="visible"/>
                                      </p:to>
                                    </p:set>
                                    <p:animEffect transition="in" filter="fade">
                                      <p:cBhvr>
                                        <p:cTn id="56" dur="1000"/>
                                        <p:tgtEl>
                                          <p:spTgt spid="19470">
                                            <p:txEl>
                                              <p:pRg st="0" end="0"/>
                                            </p:txEl>
                                          </p:spTgt>
                                        </p:tgtEl>
                                      </p:cBhvr>
                                    </p:animEffect>
                                    <p:anim calcmode="lin" valueType="num">
                                      <p:cBhvr>
                                        <p:cTn id="57" dur="1000" fill="hold"/>
                                        <p:tgtEl>
                                          <p:spTgt spid="19470">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94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7" presetClass="entr" presetSubtype="0" fill="hold" nodeType="clickEffect">
                                  <p:stCondLst>
                                    <p:cond delay="0"/>
                                  </p:stCondLst>
                                  <p:childTnLst>
                                    <p:set>
                                      <p:cBhvr>
                                        <p:cTn id="62" dur="1" fill="hold">
                                          <p:stCondLst>
                                            <p:cond delay="0"/>
                                          </p:stCondLst>
                                        </p:cTn>
                                        <p:tgtEl>
                                          <p:spTgt spid="19470">
                                            <p:txEl>
                                              <p:pRg st="1" end="1"/>
                                            </p:txEl>
                                          </p:spTgt>
                                        </p:tgtEl>
                                        <p:attrNameLst>
                                          <p:attrName>style.visibility</p:attrName>
                                        </p:attrNameLst>
                                      </p:cBhvr>
                                      <p:to>
                                        <p:strVal val="visible"/>
                                      </p:to>
                                    </p:set>
                                    <p:animEffect transition="in" filter="fade">
                                      <p:cBhvr>
                                        <p:cTn id="63" dur="1000"/>
                                        <p:tgtEl>
                                          <p:spTgt spid="19470">
                                            <p:txEl>
                                              <p:pRg st="1" end="1"/>
                                            </p:txEl>
                                          </p:spTgt>
                                        </p:tgtEl>
                                      </p:cBhvr>
                                    </p:animEffect>
                                    <p:anim calcmode="lin" valueType="num">
                                      <p:cBhvr>
                                        <p:cTn id="64" dur="1000" fill="hold"/>
                                        <p:tgtEl>
                                          <p:spTgt spid="19470">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194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7" presetClass="entr" presetSubtype="0" fill="hold" nodeType="clickEffect">
                                  <p:stCondLst>
                                    <p:cond delay="0"/>
                                  </p:stCondLst>
                                  <p:childTnLst>
                                    <p:set>
                                      <p:cBhvr>
                                        <p:cTn id="69" dur="1" fill="hold">
                                          <p:stCondLst>
                                            <p:cond delay="0"/>
                                          </p:stCondLst>
                                        </p:cTn>
                                        <p:tgtEl>
                                          <p:spTgt spid="19470">
                                            <p:txEl>
                                              <p:pRg st="2" end="2"/>
                                            </p:txEl>
                                          </p:spTgt>
                                        </p:tgtEl>
                                        <p:attrNameLst>
                                          <p:attrName>style.visibility</p:attrName>
                                        </p:attrNameLst>
                                      </p:cBhvr>
                                      <p:to>
                                        <p:strVal val="visible"/>
                                      </p:to>
                                    </p:set>
                                    <p:animEffect transition="in" filter="fade">
                                      <p:cBhvr>
                                        <p:cTn id="70" dur="1000"/>
                                        <p:tgtEl>
                                          <p:spTgt spid="19470">
                                            <p:txEl>
                                              <p:pRg st="2" end="2"/>
                                            </p:txEl>
                                          </p:spTgt>
                                        </p:tgtEl>
                                      </p:cBhvr>
                                    </p:animEffect>
                                    <p:anim calcmode="lin" valueType="num">
                                      <p:cBhvr>
                                        <p:cTn id="71" dur="1000" fill="hold"/>
                                        <p:tgtEl>
                                          <p:spTgt spid="19470">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194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7" presetClass="entr" presetSubtype="0" fill="hold" nodeType="clickEffect">
                                  <p:stCondLst>
                                    <p:cond delay="0"/>
                                  </p:stCondLst>
                                  <p:childTnLst>
                                    <p:set>
                                      <p:cBhvr>
                                        <p:cTn id="76" dur="1" fill="hold">
                                          <p:stCondLst>
                                            <p:cond delay="0"/>
                                          </p:stCondLst>
                                        </p:cTn>
                                        <p:tgtEl>
                                          <p:spTgt spid="19470">
                                            <p:txEl>
                                              <p:pRg st="3" end="3"/>
                                            </p:txEl>
                                          </p:spTgt>
                                        </p:tgtEl>
                                        <p:attrNameLst>
                                          <p:attrName>style.visibility</p:attrName>
                                        </p:attrNameLst>
                                      </p:cBhvr>
                                      <p:to>
                                        <p:strVal val="visible"/>
                                      </p:to>
                                    </p:set>
                                    <p:animEffect transition="in" filter="fade">
                                      <p:cBhvr>
                                        <p:cTn id="77" dur="1000"/>
                                        <p:tgtEl>
                                          <p:spTgt spid="19470">
                                            <p:txEl>
                                              <p:pRg st="3" end="3"/>
                                            </p:txEl>
                                          </p:spTgt>
                                        </p:tgtEl>
                                      </p:cBhvr>
                                    </p:animEffect>
                                    <p:anim calcmode="lin" valueType="num">
                                      <p:cBhvr>
                                        <p:cTn id="78" dur="1000" fill="hold"/>
                                        <p:tgtEl>
                                          <p:spTgt spid="19470">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194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7" presetClass="entr" presetSubtype="0" fill="hold" nodeType="clickEffect">
                                  <p:stCondLst>
                                    <p:cond delay="0"/>
                                  </p:stCondLst>
                                  <p:childTnLst>
                                    <p:set>
                                      <p:cBhvr>
                                        <p:cTn id="83" dur="1" fill="hold">
                                          <p:stCondLst>
                                            <p:cond delay="0"/>
                                          </p:stCondLst>
                                        </p:cTn>
                                        <p:tgtEl>
                                          <p:spTgt spid="19470">
                                            <p:txEl>
                                              <p:pRg st="4" end="4"/>
                                            </p:txEl>
                                          </p:spTgt>
                                        </p:tgtEl>
                                        <p:attrNameLst>
                                          <p:attrName>style.visibility</p:attrName>
                                        </p:attrNameLst>
                                      </p:cBhvr>
                                      <p:to>
                                        <p:strVal val="visible"/>
                                      </p:to>
                                    </p:set>
                                    <p:animEffect transition="in" filter="fade">
                                      <p:cBhvr>
                                        <p:cTn id="84" dur="1000"/>
                                        <p:tgtEl>
                                          <p:spTgt spid="19470">
                                            <p:txEl>
                                              <p:pRg st="4" end="4"/>
                                            </p:txEl>
                                          </p:spTgt>
                                        </p:tgtEl>
                                      </p:cBhvr>
                                    </p:animEffect>
                                    <p:anim calcmode="lin" valueType="num">
                                      <p:cBhvr>
                                        <p:cTn id="85" dur="1000" fill="hold"/>
                                        <p:tgtEl>
                                          <p:spTgt spid="19470">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1947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P spid="19461" grpId="0" animBg="1"/>
      <p:bldP spid="19462" grpId="0" animBg="1"/>
      <p:bldP spid="19463" grpId="0" animBg="1"/>
      <p:bldP spid="1946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81DCF-BDEF-4949-9BA1-827FEBF869B3}"/>
              </a:ext>
            </a:extLst>
          </p:cNvPr>
          <p:cNvSpPr>
            <a:spLocks noGrp="1"/>
          </p:cNvSpPr>
          <p:nvPr>
            <p:ph type="title"/>
          </p:nvPr>
        </p:nvSpPr>
        <p:spPr/>
        <p:txBody>
          <a:bodyPr/>
          <a:lstStyle/>
          <a:p>
            <a:r>
              <a:rPr lang="en-US" sz="4000" cap="small" dirty="0">
                <a:latin typeface="Elephant" panose="02020904090505020303" pitchFamily="18" charset="0"/>
              </a:rPr>
              <a:t>Life Instruction Manual</a:t>
            </a:r>
            <a:br>
              <a:rPr lang="en-US" sz="4000" dirty="0">
                <a:latin typeface="Elephant" panose="02020904090505020303" pitchFamily="18" charset="0"/>
              </a:rPr>
            </a:br>
            <a:r>
              <a:rPr lang="en-US" sz="4000" dirty="0">
                <a:solidFill>
                  <a:srgbClr val="FFFFCC"/>
                </a:solidFill>
                <a:latin typeface="Impact" panose="020B0806030902050204" pitchFamily="34" charset="0"/>
              </a:rPr>
              <a:t>The Bible Contains All the Information </a:t>
            </a:r>
            <a:br>
              <a:rPr lang="en-US" sz="4000" dirty="0">
                <a:solidFill>
                  <a:srgbClr val="FFFFCC"/>
                </a:solidFill>
                <a:latin typeface="Impact" panose="020B0806030902050204" pitchFamily="34" charset="0"/>
              </a:rPr>
            </a:br>
            <a:r>
              <a:rPr lang="en-US" sz="4000" dirty="0">
                <a:solidFill>
                  <a:srgbClr val="FFFFCC"/>
                </a:solidFill>
                <a:latin typeface="Impact" panose="020B0806030902050204" pitchFamily="34" charset="0"/>
              </a:rPr>
              <a:t>We Need…</a:t>
            </a:r>
          </a:p>
        </p:txBody>
      </p:sp>
      <p:sp>
        <p:nvSpPr>
          <p:cNvPr id="3" name="Content Placeholder 2">
            <a:extLst>
              <a:ext uri="{FF2B5EF4-FFF2-40B4-BE49-F238E27FC236}">
                <a16:creationId xmlns:a16="http://schemas.microsoft.com/office/drawing/2014/main" id="{BBADA490-46E0-4985-AC3B-917580E0C4CE}"/>
              </a:ext>
            </a:extLst>
          </p:cNvPr>
          <p:cNvSpPr>
            <a:spLocks noGrp="1"/>
          </p:cNvSpPr>
          <p:nvPr>
            <p:ph sz="half" idx="1"/>
          </p:nvPr>
        </p:nvSpPr>
        <p:spPr>
          <a:solidFill>
            <a:schemeClr val="bg1"/>
          </a:solidFill>
          <a:ln>
            <a:solidFill>
              <a:schemeClr val="accent1"/>
            </a:solidFill>
          </a:ln>
        </p:spPr>
        <p:txBody>
          <a:bodyPr/>
          <a:lstStyle/>
          <a:p>
            <a:r>
              <a:rPr lang="en-US" sz="2400" dirty="0">
                <a:latin typeface="Georgia" panose="02040502050405020303" pitchFamily="18" charset="0"/>
              </a:rPr>
              <a:t>“All Scripture is given by inspiration of God, and is profitable for doctrine, for reproof, for correction, for instruction in righteousness, that the man of God may be complete, thoroughly equipped for every good work.”</a:t>
            </a:r>
          </a:p>
        </p:txBody>
      </p:sp>
      <p:sp>
        <p:nvSpPr>
          <p:cNvPr id="4" name="Content Placeholder 3">
            <a:extLst>
              <a:ext uri="{FF2B5EF4-FFF2-40B4-BE49-F238E27FC236}">
                <a16:creationId xmlns:a16="http://schemas.microsoft.com/office/drawing/2014/main" id="{E46A1C2C-A3B7-46B4-84D9-04A971A0F34A}"/>
              </a:ext>
            </a:extLst>
          </p:cNvPr>
          <p:cNvSpPr>
            <a:spLocks noGrp="1"/>
          </p:cNvSpPr>
          <p:nvPr>
            <p:ph sz="half" idx="2"/>
          </p:nvPr>
        </p:nvSpPr>
        <p:spPr>
          <a:xfrm>
            <a:off x="6167437" y="2071686"/>
            <a:ext cx="5593928" cy="4715008"/>
          </a:xfrm>
          <a:solidFill>
            <a:schemeClr val="tx1"/>
          </a:solidFill>
          <a:ln>
            <a:solidFill>
              <a:srgbClr val="0000FF"/>
            </a:solidFill>
          </a:ln>
        </p:spPr>
        <p:txBody>
          <a:bodyPr/>
          <a:lstStyle/>
          <a:p>
            <a:r>
              <a:rPr lang="en-US" sz="2600" dirty="0">
                <a:solidFill>
                  <a:schemeClr val="bg1"/>
                </a:solidFill>
                <a:latin typeface="Georgia" panose="02040502050405020303" pitchFamily="18" charset="0"/>
              </a:rPr>
              <a:t>To discern between right &amp; wrong, good &amp; bad, truth &amp; error - </a:t>
            </a:r>
            <a:r>
              <a:rPr lang="en-US" sz="2600" dirty="0">
                <a:solidFill>
                  <a:srgbClr val="FF0000"/>
                </a:solidFill>
                <a:latin typeface="Impact" panose="020B0806030902050204" pitchFamily="34" charset="0"/>
              </a:rPr>
              <a:t>Hebrews 5:12-14</a:t>
            </a:r>
          </a:p>
          <a:p>
            <a:r>
              <a:rPr lang="en-US" sz="2600" dirty="0">
                <a:solidFill>
                  <a:schemeClr val="bg1"/>
                </a:solidFill>
                <a:latin typeface="Georgia" panose="02040502050405020303" pitchFamily="18" charset="0"/>
              </a:rPr>
              <a:t>To overcome Satan - </a:t>
            </a:r>
            <a:r>
              <a:rPr lang="en-US" sz="2600" dirty="0">
                <a:solidFill>
                  <a:srgbClr val="FF0000"/>
                </a:solidFill>
                <a:latin typeface="Impact" panose="020B0806030902050204" pitchFamily="34" charset="0"/>
              </a:rPr>
              <a:t>Psalm 119:11, Ephesians 6:10-18; 2 Corinthians 2:11</a:t>
            </a:r>
          </a:p>
          <a:p>
            <a:r>
              <a:rPr lang="en-US" sz="2600" dirty="0">
                <a:solidFill>
                  <a:schemeClr val="bg1"/>
                </a:solidFill>
                <a:latin typeface="Georgia" panose="02040502050405020303" pitchFamily="18" charset="0"/>
              </a:rPr>
              <a:t>To strengthen &amp; comfort us in times of trouble, sorrow &amp; hardships - </a:t>
            </a:r>
            <a:r>
              <a:rPr lang="en-US" sz="2600" dirty="0">
                <a:solidFill>
                  <a:srgbClr val="FF0000"/>
                </a:solidFill>
                <a:latin typeface="Impact" panose="020B0806030902050204" pitchFamily="34" charset="0"/>
              </a:rPr>
              <a:t>Psalm 119:50;                                         1 Thessalonians 4:18</a:t>
            </a:r>
          </a:p>
          <a:p>
            <a:endParaRPr lang="en-US" sz="2400" dirty="0">
              <a:latin typeface="Georgia" panose="02040502050405020303" pitchFamily="18" charset="0"/>
            </a:endParaRPr>
          </a:p>
        </p:txBody>
      </p:sp>
      <p:sp>
        <p:nvSpPr>
          <p:cNvPr id="5" name="TextBox 4">
            <a:extLst>
              <a:ext uri="{FF2B5EF4-FFF2-40B4-BE49-F238E27FC236}">
                <a16:creationId xmlns:a16="http://schemas.microsoft.com/office/drawing/2014/main" id="{A752DAF7-D502-46FC-A31B-1385EEB1F097}"/>
              </a:ext>
            </a:extLst>
          </p:cNvPr>
          <p:cNvSpPr txBox="1"/>
          <p:nvPr/>
        </p:nvSpPr>
        <p:spPr>
          <a:xfrm>
            <a:off x="1988192" y="6107906"/>
            <a:ext cx="3061981" cy="461665"/>
          </a:xfrm>
          <a:prstGeom prst="rect">
            <a:avLst/>
          </a:prstGeom>
          <a:noFill/>
        </p:spPr>
        <p:txBody>
          <a:bodyPr wrap="square" rtlCol="0">
            <a:spAutoFit/>
          </a:bodyPr>
          <a:lstStyle/>
          <a:p>
            <a:pPr algn="ctr"/>
            <a:r>
              <a:rPr lang="en-US" sz="2400" dirty="0">
                <a:latin typeface="Impact" panose="020B0806030902050204" pitchFamily="34" charset="0"/>
              </a:rPr>
              <a:t>2 Timothy 3:16,17</a:t>
            </a:r>
          </a:p>
        </p:txBody>
      </p:sp>
    </p:spTree>
    <p:extLst>
      <p:ext uri="{BB962C8B-B14F-4D97-AF65-F5344CB8AC3E}">
        <p14:creationId xmlns:p14="http://schemas.microsoft.com/office/powerpoint/2010/main" val="135362470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81DCF-BDEF-4949-9BA1-827FEBF869B3}"/>
              </a:ext>
            </a:extLst>
          </p:cNvPr>
          <p:cNvSpPr>
            <a:spLocks noGrp="1"/>
          </p:cNvSpPr>
          <p:nvPr>
            <p:ph type="title"/>
          </p:nvPr>
        </p:nvSpPr>
        <p:spPr/>
        <p:txBody>
          <a:bodyPr/>
          <a:lstStyle/>
          <a:p>
            <a:r>
              <a:rPr lang="en-US" sz="4000" cap="small" dirty="0">
                <a:latin typeface="Elephant" panose="02020904090505020303" pitchFamily="18" charset="0"/>
              </a:rPr>
              <a:t>Life Instruction Manual</a:t>
            </a:r>
            <a:br>
              <a:rPr lang="en-US" sz="4000" dirty="0">
                <a:latin typeface="Elephant" panose="02020904090505020303" pitchFamily="18" charset="0"/>
              </a:rPr>
            </a:br>
            <a:r>
              <a:rPr lang="en-US" sz="4000" dirty="0">
                <a:solidFill>
                  <a:srgbClr val="FFFFCC"/>
                </a:solidFill>
                <a:latin typeface="Impact" panose="020B0806030902050204" pitchFamily="34" charset="0"/>
              </a:rPr>
              <a:t>The Bible Contains All the Information </a:t>
            </a:r>
            <a:br>
              <a:rPr lang="en-US" sz="4000" dirty="0">
                <a:solidFill>
                  <a:srgbClr val="FFFFCC"/>
                </a:solidFill>
                <a:latin typeface="Impact" panose="020B0806030902050204" pitchFamily="34" charset="0"/>
              </a:rPr>
            </a:br>
            <a:r>
              <a:rPr lang="en-US" sz="4000" dirty="0">
                <a:solidFill>
                  <a:srgbClr val="FFFFCC"/>
                </a:solidFill>
                <a:latin typeface="Impact" panose="020B0806030902050204" pitchFamily="34" charset="0"/>
              </a:rPr>
              <a:t>We Need…</a:t>
            </a:r>
          </a:p>
        </p:txBody>
      </p:sp>
      <p:sp>
        <p:nvSpPr>
          <p:cNvPr id="3" name="Content Placeholder 2">
            <a:extLst>
              <a:ext uri="{FF2B5EF4-FFF2-40B4-BE49-F238E27FC236}">
                <a16:creationId xmlns:a16="http://schemas.microsoft.com/office/drawing/2014/main" id="{BBADA490-46E0-4985-AC3B-917580E0C4CE}"/>
              </a:ext>
            </a:extLst>
          </p:cNvPr>
          <p:cNvSpPr>
            <a:spLocks noGrp="1"/>
          </p:cNvSpPr>
          <p:nvPr>
            <p:ph sz="half" idx="1"/>
          </p:nvPr>
        </p:nvSpPr>
        <p:spPr>
          <a:solidFill>
            <a:schemeClr val="bg1"/>
          </a:solidFill>
          <a:ln>
            <a:solidFill>
              <a:schemeClr val="accent1"/>
            </a:solidFill>
          </a:ln>
        </p:spPr>
        <p:txBody>
          <a:bodyPr/>
          <a:lstStyle/>
          <a:p>
            <a:r>
              <a:rPr lang="en-US" sz="2400" dirty="0">
                <a:latin typeface="Georgia" panose="02040502050405020303" pitchFamily="18" charset="0"/>
              </a:rPr>
              <a:t>“All Scripture is given by inspiration of God, and is profitable for doctrine, for reproof, for correction, for instruction in righteousness, that the man of God may be complete, thoroughly equipped for every good work.”</a:t>
            </a:r>
          </a:p>
        </p:txBody>
      </p:sp>
      <p:sp>
        <p:nvSpPr>
          <p:cNvPr id="4" name="Content Placeholder 3">
            <a:extLst>
              <a:ext uri="{FF2B5EF4-FFF2-40B4-BE49-F238E27FC236}">
                <a16:creationId xmlns:a16="http://schemas.microsoft.com/office/drawing/2014/main" id="{E46A1C2C-A3B7-46B4-84D9-04A971A0F34A}"/>
              </a:ext>
            </a:extLst>
          </p:cNvPr>
          <p:cNvSpPr>
            <a:spLocks noGrp="1"/>
          </p:cNvSpPr>
          <p:nvPr>
            <p:ph sz="half" idx="2"/>
          </p:nvPr>
        </p:nvSpPr>
        <p:spPr>
          <a:xfrm>
            <a:off x="6167437" y="2071686"/>
            <a:ext cx="5593928" cy="4715008"/>
          </a:xfrm>
          <a:solidFill>
            <a:schemeClr val="tx1"/>
          </a:solidFill>
          <a:ln>
            <a:solidFill>
              <a:srgbClr val="0000FF"/>
            </a:solidFill>
          </a:ln>
        </p:spPr>
        <p:txBody>
          <a:bodyPr/>
          <a:lstStyle/>
          <a:p>
            <a:r>
              <a:rPr lang="en-US" sz="3600" dirty="0">
                <a:solidFill>
                  <a:schemeClr val="bg1"/>
                </a:solidFill>
                <a:latin typeface="Georgia" panose="02040502050405020303" pitchFamily="18" charset="0"/>
              </a:rPr>
              <a:t>To Be Right With God</a:t>
            </a:r>
          </a:p>
          <a:p>
            <a:r>
              <a:rPr lang="en-US" sz="3600" dirty="0">
                <a:solidFill>
                  <a:schemeClr val="bg1"/>
                </a:solidFill>
                <a:latin typeface="Georgia" panose="02040502050405020303" pitchFamily="18" charset="0"/>
              </a:rPr>
              <a:t>To worship God acceptably</a:t>
            </a:r>
          </a:p>
          <a:p>
            <a:r>
              <a:rPr lang="en-US" sz="3600" dirty="0">
                <a:solidFill>
                  <a:schemeClr val="bg1"/>
                </a:solidFill>
                <a:latin typeface="Georgia" panose="02040502050405020303" pitchFamily="18" charset="0"/>
              </a:rPr>
              <a:t>To serve God in righteousness</a:t>
            </a:r>
          </a:p>
          <a:p>
            <a:endParaRPr lang="en-US" sz="2400" dirty="0">
              <a:latin typeface="Georgia" panose="02040502050405020303" pitchFamily="18" charset="0"/>
            </a:endParaRPr>
          </a:p>
        </p:txBody>
      </p:sp>
      <p:sp>
        <p:nvSpPr>
          <p:cNvPr id="5" name="TextBox 4">
            <a:extLst>
              <a:ext uri="{FF2B5EF4-FFF2-40B4-BE49-F238E27FC236}">
                <a16:creationId xmlns:a16="http://schemas.microsoft.com/office/drawing/2014/main" id="{A752DAF7-D502-46FC-A31B-1385EEB1F097}"/>
              </a:ext>
            </a:extLst>
          </p:cNvPr>
          <p:cNvSpPr txBox="1"/>
          <p:nvPr/>
        </p:nvSpPr>
        <p:spPr>
          <a:xfrm>
            <a:off x="1988192" y="6107906"/>
            <a:ext cx="3061981" cy="461665"/>
          </a:xfrm>
          <a:prstGeom prst="rect">
            <a:avLst/>
          </a:prstGeom>
          <a:noFill/>
        </p:spPr>
        <p:txBody>
          <a:bodyPr wrap="square" rtlCol="0">
            <a:spAutoFit/>
          </a:bodyPr>
          <a:lstStyle/>
          <a:p>
            <a:pPr algn="ctr"/>
            <a:r>
              <a:rPr lang="en-US" sz="2400" dirty="0">
                <a:latin typeface="Impact" panose="020B0806030902050204" pitchFamily="34" charset="0"/>
              </a:rPr>
              <a:t>2 Timothy 3:16,17</a:t>
            </a:r>
          </a:p>
        </p:txBody>
      </p:sp>
    </p:spTree>
    <p:extLst>
      <p:ext uri="{BB962C8B-B14F-4D97-AF65-F5344CB8AC3E}">
        <p14:creationId xmlns:p14="http://schemas.microsoft.com/office/powerpoint/2010/main" val="249317444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81DCF-BDEF-4949-9BA1-827FEBF869B3}"/>
              </a:ext>
            </a:extLst>
          </p:cNvPr>
          <p:cNvSpPr>
            <a:spLocks noGrp="1"/>
          </p:cNvSpPr>
          <p:nvPr>
            <p:ph type="title"/>
          </p:nvPr>
        </p:nvSpPr>
        <p:spPr/>
        <p:txBody>
          <a:bodyPr/>
          <a:lstStyle/>
          <a:p>
            <a:r>
              <a:rPr lang="en-US" sz="4000" cap="small" dirty="0">
                <a:latin typeface="Elephant" panose="02020904090505020303" pitchFamily="18" charset="0"/>
              </a:rPr>
              <a:t>Life Instruction Manual</a:t>
            </a:r>
            <a:br>
              <a:rPr lang="en-US" sz="4000" dirty="0">
                <a:latin typeface="Elephant" panose="02020904090505020303" pitchFamily="18" charset="0"/>
              </a:rPr>
            </a:br>
            <a:r>
              <a:rPr lang="en-US" sz="4000" dirty="0">
                <a:solidFill>
                  <a:srgbClr val="FFFFCC"/>
                </a:solidFill>
                <a:latin typeface="Impact" panose="020B0806030902050204" pitchFamily="34" charset="0"/>
              </a:rPr>
              <a:t>The Bible Contains All the Information </a:t>
            </a:r>
            <a:br>
              <a:rPr lang="en-US" sz="4000" dirty="0">
                <a:solidFill>
                  <a:srgbClr val="FFFFCC"/>
                </a:solidFill>
                <a:latin typeface="Impact" panose="020B0806030902050204" pitchFamily="34" charset="0"/>
              </a:rPr>
            </a:br>
            <a:r>
              <a:rPr lang="en-US" sz="4000" dirty="0">
                <a:solidFill>
                  <a:srgbClr val="FFFFCC"/>
                </a:solidFill>
                <a:latin typeface="Impact" panose="020B0806030902050204" pitchFamily="34" charset="0"/>
              </a:rPr>
              <a:t>We Need…</a:t>
            </a:r>
          </a:p>
        </p:txBody>
      </p:sp>
      <p:sp>
        <p:nvSpPr>
          <p:cNvPr id="3" name="Content Placeholder 2">
            <a:extLst>
              <a:ext uri="{FF2B5EF4-FFF2-40B4-BE49-F238E27FC236}">
                <a16:creationId xmlns:a16="http://schemas.microsoft.com/office/drawing/2014/main" id="{BBADA490-46E0-4985-AC3B-917580E0C4CE}"/>
              </a:ext>
            </a:extLst>
          </p:cNvPr>
          <p:cNvSpPr>
            <a:spLocks noGrp="1"/>
          </p:cNvSpPr>
          <p:nvPr>
            <p:ph sz="half" idx="1"/>
          </p:nvPr>
        </p:nvSpPr>
        <p:spPr>
          <a:solidFill>
            <a:schemeClr val="bg1"/>
          </a:solidFill>
          <a:ln>
            <a:solidFill>
              <a:schemeClr val="accent1"/>
            </a:solidFill>
          </a:ln>
        </p:spPr>
        <p:txBody>
          <a:bodyPr/>
          <a:lstStyle/>
          <a:p>
            <a:r>
              <a:rPr lang="en-US" sz="2400" dirty="0">
                <a:latin typeface="Georgia" panose="02040502050405020303" pitchFamily="18" charset="0"/>
              </a:rPr>
              <a:t>“All Scripture is given by inspiration of God, and is profitable for doctrine, for reproof, for correction, for instruction in righteousness, that the man of God may be complete, thoroughly equipped for every good work.”</a:t>
            </a:r>
          </a:p>
        </p:txBody>
      </p:sp>
      <p:sp>
        <p:nvSpPr>
          <p:cNvPr id="4" name="Content Placeholder 3">
            <a:extLst>
              <a:ext uri="{FF2B5EF4-FFF2-40B4-BE49-F238E27FC236}">
                <a16:creationId xmlns:a16="http://schemas.microsoft.com/office/drawing/2014/main" id="{E46A1C2C-A3B7-46B4-84D9-04A971A0F34A}"/>
              </a:ext>
            </a:extLst>
          </p:cNvPr>
          <p:cNvSpPr>
            <a:spLocks noGrp="1"/>
          </p:cNvSpPr>
          <p:nvPr>
            <p:ph sz="half" idx="2"/>
          </p:nvPr>
        </p:nvSpPr>
        <p:spPr>
          <a:xfrm>
            <a:off x="6167437" y="2071686"/>
            <a:ext cx="5593928" cy="4715008"/>
          </a:xfrm>
          <a:solidFill>
            <a:schemeClr val="tx1"/>
          </a:solidFill>
          <a:ln>
            <a:solidFill>
              <a:srgbClr val="0000FF"/>
            </a:solidFill>
          </a:ln>
        </p:spPr>
        <p:txBody>
          <a:bodyPr/>
          <a:lstStyle/>
          <a:p>
            <a:r>
              <a:rPr lang="en-US" sz="3600" dirty="0">
                <a:solidFill>
                  <a:schemeClr val="bg1"/>
                </a:solidFill>
                <a:latin typeface="Georgia" panose="02040502050405020303" pitchFamily="18" charset="0"/>
              </a:rPr>
              <a:t>To govern our relationships</a:t>
            </a:r>
          </a:p>
          <a:p>
            <a:r>
              <a:rPr lang="en-US" sz="3600" dirty="0">
                <a:solidFill>
                  <a:schemeClr val="bg1"/>
                </a:solidFill>
                <a:latin typeface="Georgia" panose="02040502050405020303" pitchFamily="18" charset="0"/>
              </a:rPr>
              <a:t>To live godly in this life</a:t>
            </a:r>
          </a:p>
          <a:p>
            <a:r>
              <a:rPr lang="en-US" sz="3600" dirty="0">
                <a:solidFill>
                  <a:schemeClr val="bg1"/>
                </a:solidFill>
                <a:latin typeface="Georgia" panose="02040502050405020303" pitchFamily="18" charset="0"/>
              </a:rPr>
              <a:t>To be saved eternally</a:t>
            </a:r>
          </a:p>
          <a:p>
            <a:endParaRPr lang="en-US" sz="2400" dirty="0">
              <a:latin typeface="Georgia" panose="02040502050405020303" pitchFamily="18" charset="0"/>
            </a:endParaRPr>
          </a:p>
        </p:txBody>
      </p:sp>
      <p:sp>
        <p:nvSpPr>
          <p:cNvPr id="5" name="TextBox 4">
            <a:extLst>
              <a:ext uri="{FF2B5EF4-FFF2-40B4-BE49-F238E27FC236}">
                <a16:creationId xmlns:a16="http://schemas.microsoft.com/office/drawing/2014/main" id="{A752DAF7-D502-46FC-A31B-1385EEB1F097}"/>
              </a:ext>
            </a:extLst>
          </p:cNvPr>
          <p:cNvSpPr txBox="1"/>
          <p:nvPr/>
        </p:nvSpPr>
        <p:spPr>
          <a:xfrm>
            <a:off x="1988192" y="6107906"/>
            <a:ext cx="3061981" cy="461665"/>
          </a:xfrm>
          <a:prstGeom prst="rect">
            <a:avLst/>
          </a:prstGeom>
          <a:noFill/>
        </p:spPr>
        <p:txBody>
          <a:bodyPr wrap="square" rtlCol="0">
            <a:spAutoFit/>
          </a:bodyPr>
          <a:lstStyle/>
          <a:p>
            <a:pPr algn="ctr"/>
            <a:r>
              <a:rPr lang="en-US" sz="2400" dirty="0">
                <a:latin typeface="Impact" panose="020B0806030902050204" pitchFamily="34" charset="0"/>
              </a:rPr>
              <a:t>2 Timothy 3:16,17</a:t>
            </a:r>
          </a:p>
        </p:txBody>
      </p:sp>
    </p:spTree>
    <p:extLst>
      <p:ext uri="{BB962C8B-B14F-4D97-AF65-F5344CB8AC3E}">
        <p14:creationId xmlns:p14="http://schemas.microsoft.com/office/powerpoint/2010/main" val="292691378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83140-E4A0-43E7-80F2-04D087AEAF85}"/>
              </a:ext>
            </a:extLst>
          </p:cNvPr>
          <p:cNvPicPr>
            <a:picLocks noChangeAspect="1"/>
          </p:cNvPicPr>
          <p:nvPr/>
        </p:nvPicPr>
        <p:blipFill>
          <a:blip r:embed="rId3"/>
          <a:stretch>
            <a:fillRect/>
          </a:stretch>
        </p:blipFill>
        <p:spPr>
          <a:xfrm>
            <a:off x="1644197" y="-107580"/>
            <a:ext cx="9406943" cy="1402202"/>
          </a:xfrm>
          <a:prstGeom prst="rect">
            <a:avLst/>
          </a:prstGeom>
        </p:spPr>
      </p:pic>
      <p:pic>
        <p:nvPicPr>
          <p:cNvPr id="3" name="Picture 2">
            <a:extLst>
              <a:ext uri="{FF2B5EF4-FFF2-40B4-BE49-F238E27FC236}">
                <a16:creationId xmlns:a16="http://schemas.microsoft.com/office/drawing/2014/main" id="{678EDEEE-D4E5-4B3B-8813-33D5ABD41107}"/>
              </a:ext>
            </a:extLst>
          </p:cNvPr>
          <p:cNvPicPr>
            <a:picLocks noChangeAspect="1"/>
          </p:cNvPicPr>
          <p:nvPr/>
        </p:nvPicPr>
        <p:blipFill>
          <a:blip r:embed="rId4"/>
          <a:stretch>
            <a:fillRect/>
          </a:stretch>
        </p:blipFill>
        <p:spPr>
          <a:xfrm>
            <a:off x="120961" y="858532"/>
            <a:ext cx="3469527" cy="3472504"/>
          </a:xfrm>
          <a:prstGeom prst="rect">
            <a:avLst/>
          </a:prstGeom>
        </p:spPr>
      </p:pic>
      <p:pic>
        <p:nvPicPr>
          <p:cNvPr id="4" name="Picture 3">
            <a:extLst>
              <a:ext uri="{FF2B5EF4-FFF2-40B4-BE49-F238E27FC236}">
                <a16:creationId xmlns:a16="http://schemas.microsoft.com/office/drawing/2014/main" id="{72C31036-3F62-4ED6-BD70-7D6730B011CE}"/>
              </a:ext>
            </a:extLst>
          </p:cNvPr>
          <p:cNvPicPr>
            <a:picLocks noChangeAspect="1"/>
          </p:cNvPicPr>
          <p:nvPr/>
        </p:nvPicPr>
        <p:blipFill>
          <a:blip r:embed="rId5"/>
          <a:stretch>
            <a:fillRect/>
          </a:stretch>
        </p:blipFill>
        <p:spPr>
          <a:xfrm>
            <a:off x="3854660" y="818366"/>
            <a:ext cx="4184950" cy="3512670"/>
          </a:xfrm>
          <a:prstGeom prst="rect">
            <a:avLst/>
          </a:prstGeom>
        </p:spPr>
      </p:pic>
      <p:pic>
        <p:nvPicPr>
          <p:cNvPr id="5" name="Picture 4">
            <a:extLst>
              <a:ext uri="{FF2B5EF4-FFF2-40B4-BE49-F238E27FC236}">
                <a16:creationId xmlns:a16="http://schemas.microsoft.com/office/drawing/2014/main" id="{1DB885A0-BA8D-4A63-AB2C-C5BE307E2AA1}"/>
              </a:ext>
            </a:extLst>
          </p:cNvPr>
          <p:cNvPicPr>
            <a:picLocks noChangeAspect="1"/>
          </p:cNvPicPr>
          <p:nvPr/>
        </p:nvPicPr>
        <p:blipFill>
          <a:blip r:embed="rId6"/>
          <a:stretch>
            <a:fillRect/>
          </a:stretch>
        </p:blipFill>
        <p:spPr>
          <a:xfrm>
            <a:off x="8229600" y="818366"/>
            <a:ext cx="3772410" cy="3512670"/>
          </a:xfrm>
          <a:prstGeom prst="rect">
            <a:avLst/>
          </a:prstGeom>
        </p:spPr>
      </p:pic>
      <p:pic>
        <p:nvPicPr>
          <p:cNvPr id="7" name="Picture 6">
            <a:extLst>
              <a:ext uri="{FF2B5EF4-FFF2-40B4-BE49-F238E27FC236}">
                <a16:creationId xmlns:a16="http://schemas.microsoft.com/office/drawing/2014/main" id="{4E2A1872-0743-447A-B644-1F05D7DB77DB}"/>
              </a:ext>
            </a:extLst>
          </p:cNvPr>
          <p:cNvPicPr>
            <a:picLocks noChangeAspect="1"/>
          </p:cNvPicPr>
          <p:nvPr/>
        </p:nvPicPr>
        <p:blipFill>
          <a:blip r:embed="rId7"/>
          <a:stretch>
            <a:fillRect/>
          </a:stretch>
        </p:blipFill>
        <p:spPr>
          <a:xfrm>
            <a:off x="0" y="4248437"/>
            <a:ext cx="12192000" cy="2969602"/>
          </a:xfrm>
          <a:prstGeom prst="rect">
            <a:avLst/>
          </a:prstGeom>
          <a:solidFill>
            <a:schemeClr val="bg1"/>
          </a:solidFill>
          <a:ln>
            <a:solidFill>
              <a:srgbClr val="FFFF00"/>
            </a:solidFill>
          </a:ln>
        </p:spPr>
      </p:pic>
    </p:spTree>
    <p:extLst>
      <p:ext uri="{BB962C8B-B14F-4D97-AF65-F5344CB8AC3E}">
        <p14:creationId xmlns:p14="http://schemas.microsoft.com/office/powerpoint/2010/main" val="121473770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794932" y="1527568"/>
            <a:ext cx="6417578" cy="3539430"/>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200" dirty="0">
                <a:solidFill>
                  <a:srgbClr val="000000"/>
                </a:solidFill>
                <a:latin typeface="Georgia" panose="02040502050405020303" pitchFamily="18" charset="0"/>
              </a:rPr>
              <a:t>Blessed is the man Who walks not in the counsel of the ungodly, Nor stands in the path of sinners, Nor sits in the seat of the scornful;</a:t>
            </a:r>
          </a:p>
          <a:p>
            <a:pPr lvl="0" algn="ctr"/>
            <a:r>
              <a:rPr lang="en-US" sz="3200" dirty="0">
                <a:solidFill>
                  <a:srgbClr val="000000"/>
                </a:solidFill>
                <a:latin typeface="Georgia" panose="02040502050405020303" pitchFamily="18" charset="0"/>
              </a:rPr>
              <a:t>But his delight is in the law of the LORD, And in His law he meditates day and night</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 1: 1,2</a:t>
            </a:r>
          </a:p>
        </p:txBody>
      </p:sp>
    </p:spTree>
    <p:extLst>
      <p:ext uri="{BB962C8B-B14F-4D97-AF65-F5344CB8AC3E}">
        <p14:creationId xmlns:p14="http://schemas.microsoft.com/office/powerpoint/2010/main" val="276471223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794932" y="1301066"/>
            <a:ext cx="6417578" cy="4031873"/>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200" dirty="0">
                <a:solidFill>
                  <a:srgbClr val="000000"/>
                </a:solidFill>
                <a:latin typeface="Georgia" panose="02040502050405020303" pitchFamily="18" charset="0"/>
              </a:rPr>
              <a:t>He shall be like a tree Planted by the rivers of water, That brings forth its fruit in its season, Whose leaf also shall not wither; And whatever he does shall prosper.</a:t>
            </a:r>
          </a:p>
          <a:p>
            <a:pPr lvl="0" algn="ctr"/>
            <a:r>
              <a:rPr lang="en-US" sz="3200" dirty="0">
                <a:solidFill>
                  <a:srgbClr val="000000"/>
                </a:solidFill>
                <a:latin typeface="Georgia" panose="02040502050405020303" pitchFamily="18" charset="0"/>
              </a:rPr>
              <a:t>The ungodly are not so, But are like the chaff which the wind drives away</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 1: 3,4</a:t>
            </a:r>
          </a:p>
        </p:txBody>
      </p:sp>
    </p:spTree>
    <p:extLst>
      <p:ext uri="{BB962C8B-B14F-4D97-AF65-F5344CB8AC3E}">
        <p14:creationId xmlns:p14="http://schemas.microsoft.com/office/powerpoint/2010/main" val="30500212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F3B45E-E792-4974-971A-0D934F8A3D0F}"/>
              </a:ext>
            </a:extLst>
          </p:cNvPr>
          <p:cNvSpPr txBox="1"/>
          <p:nvPr/>
        </p:nvSpPr>
        <p:spPr>
          <a:xfrm>
            <a:off x="2491530" y="142613"/>
            <a:ext cx="7701094" cy="646331"/>
          </a:xfrm>
          <a:prstGeom prst="rect">
            <a:avLst/>
          </a:prstGeom>
          <a:solidFill>
            <a:schemeClr val="tx1"/>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small" spc="0" normalizeH="0" baseline="0" noProof="0" dirty="0">
                <a:ln>
                  <a:noFill/>
                </a:ln>
                <a:solidFill>
                  <a:srgbClr val="000000"/>
                </a:solidFill>
                <a:effectLst/>
                <a:uLnTx/>
                <a:uFillTx/>
                <a:latin typeface="Elephant" panose="02020904090505020303" pitchFamily="18" charset="0"/>
              </a:rPr>
              <a:t>Life Instruction Manual</a:t>
            </a:r>
          </a:p>
        </p:txBody>
      </p:sp>
      <p:pic>
        <p:nvPicPr>
          <p:cNvPr id="3" name="Picture 2">
            <a:extLst>
              <a:ext uri="{FF2B5EF4-FFF2-40B4-BE49-F238E27FC236}">
                <a16:creationId xmlns:a16="http://schemas.microsoft.com/office/drawing/2014/main" id="{0C1B6F38-FDC2-402E-A2EA-94A2BC2F728B}"/>
              </a:ext>
            </a:extLst>
          </p:cNvPr>
          <p:cNvPicPr>
            <a:picLocks noChangeAspect="1"/>
          </p:cNvPicPr>
          <p:nvPr/>
        </p:nvPicPr>
        <p:blipFill>
          <a:blip r:embed="rId3"/>
          <a:stretch>
            <a:fillRect/>
          </a:stretch>
        </p:blipFill>
        <p:spPr>
          <a:xfrm>
            <a:off x="1758769" y="902132"/>
            <a:ext cx="8674462" cy="5955868"/>
          </a:xfrm>
          <a:prstGeom prst="rect">
            <a:avLst/>
          </a:prstGeom>
        </p:spPr>
      </p:pic>
      <p:sp>
        <p:nvSpPr>
          <p:cNvPr id="4" name="TextBox 3">
            <a:extLst>
              <a:ext uri="{FF2B5EF4-FFF2-40B4-BE49-F238E27FC236}">
                <a16:creationId xmlns:a16="http://schemas.microsoft.com/office/drawing/2014/main" id="{346D8665-0BB4-4A1D-B47C-41474EF910AF}"/>
              </a:ext>
            </a:extLst>
          </p:cNvPr>
          <p:cNvSpPr txBox="1"/>
          <p:nvPr/>
        </p:nvSpPr>
        <p:spPr>
          <a:xfrm>
            <a:off x="2887211" y="1645014"/>
            <a:ext cx="6417578" cy="3046988"/>
          </a:xfrm>
          <a:prstGeom prst="rect">
            <a:avLst/>
          </a:prstGeom>
          <a:noFill/>
        </p:spPr>
        <p:txBody>
          <a:bodyPr wrap="square" rtlCol="0">
            <a:spAutoFit/>
          </a:bodyPr>
          <a:lstStyle/>
          <a:p>
            <a:pPr lvl="0" algn="ct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r>
              <a:rPr lang="en-US" sz="3200" dirty="0">
                <a:solidFill>
                  <a:srgbClr val="000000"/>
                </a:solidFill>
                <a:latin typeface="Georgia" panose="02040502050405020303" pitchFamily="18" charset="0"/>
              </a:rPr>
              <a:t>Therefore the ungodly shall not stand in the judgment, Nor sinners in the congregation of the righteous. For the LORD knows the way of the righteous, But the way of the ungodly shall perish</a:t>
            </a:r>
            <a:r>
              <a:rPr kumimoji="0" lang="en-US" sz="2800" b="0" i="0" u="none" strike="noStrike" kern="1200" cap="none" spc="0" normalizeH="0" baseline="0" noProof="0" dirty="0">
                <a:ln>
                  <a:noFill/>
                </a:ln>
                <a:solidFill>
                  <a:srgbClr val="000000"/>
                </a:solidFill>
                <a:effectLst/>
                <a:uLnTx/>
                <a:uFillTx/>
                <a:latin typeface="Georgia" panose="02040502050405020303" pitchFamily="18" charset="0"/>
              </a:rPr>
              <a:t>.”</a:t>
            </a:r>
          </a:p>
        </p:txBody>
      </p:sp>
      <p:sp>
        <p:nvSpPr>
          <p:cNvPr id="5" name="TextBox 4">
            <a:extLst>
              <a:ext uri="{FF2B5EF4-FFF2-40B4-BE49-F238E27FC236}">
                <a16:creationId xmlns:a16="http://schemas.microsoft.com/office/drawing/2014/main" id="{5CCE8BA8-7805-4F52-A453-CF03A8E9C90B}"/>
              </a:ext>
            </a:extLst>
          </p:cNvPr>
          <p:cNvSpPr txBox="1"/>
          <p:nvPr/>
        </p:nvSpPr>
        <p:spPr>
          <a:xfrm>
            <a:off x="10276514" y="5494789"/>
            <a:ext cx="13086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Impact" panose="020B0806030902050204" pitchFamily="34" charset="0"/>
              </a:rPr>
              <a:t>Psalm 1: 5,6</a:t>
            </a:r>
          </a:p>
        </p:txBody>
      </p:sp>
    </p:spTree>
    <p:extLst>
      <p:ext uri="{BB962C8B-B14F-4D97-AF65-F5344CB8AC3E}">
        <p14:creationId xmlns:p14="http://schemas.microsoft.com/office/powerpoint/2010/main" val="12089528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4078" b="0" i="0" u="none" strike="noStrike" kern="1200" cap="small" spc="0" normalizeH="0" baseline="0" noProof="0" dirty="0">
                <a:ln>
                  <a:noFill/>
                </a:ln>
                <a:solidFill>
                  <a:srgbClr val="FFFFFF"/>
                </a:solidFill>
                <a:effectLst/>
                <a:uLnTx/>
                <a:uFillTx/>
                <a:latin typeface="Elephant" panose="02020904090505020303" pitchFamily="18" charset="0"/>
                <a:ea typeface="ＭＳ Ｐゴシック" charset="0"/>
                <a:cs typeface="Charlesworth Bold" charset="0"/>
                <a:sym typeface="Charlesworth Bold" charset="0"/>
              </a:rPr>
              <a:t>Life Instruction Manual</a:t>
            </a:r>
          </a:p>
        </p:txBody>
      </p:sp>
      <p:sp>
        <p:nvSpPr>
          <p:cNvPr id="27651" name="Rectangle 3"/>
          <p:cNvSpPr>
            <a:spLocks/>
          </p:cNvSpPr>
          <p:nvPr/>
        </p:nvSpPr>
        <p:spPr bwMode="auto">
          <a:xfrm>
            <a:off x="1800820" y="4112121"/>
            <a:ext cx="8581430" cy="257175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3867" b="1" i="0" u="none" strike="noStrike" kern="1200" cap="small" spc="0" normalizeH="0" baseline="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rPr>
              <a:t>Proverbs 14:12</a:t>
            </a: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“There is a way that seems right to a man, But its end is the way of death.”</a:t>
            </a:r>
            <a:endParaRPr kumimoji="0" lang="en-US" sz="3797" b="0" i="0" u="none" strike="noStrike" kern="1200" cap="none" spc="0" normalizeH="0" baseline="0" noProof="0" dirty="0">
              <a:ln>
                <a:noFill/>
              </a:ln>
              <a:solidFill>
                <a:srgbClr val="FFFFFF"/>
              </a:solidFill>
              <a:effectLst/>
              <a:uLnTx/>
              <a:uFillTx/>
              <a:latin typeface="Impact" panose="020B0806030902050204" pitchFamily="34" charset="0"/>
              <a:ea typeface="ＭＳ Ｐゴシック" charset="0"/>
              <a:cs typeface="Chalkboard" charset="0"/>
              <a:sym typeface="Chalkboard" charset="0"/>
            </a:endParaRPr>
          </a:p>
        </p:txBody>
      </p:sp>
    </p:spTree>
    <p:extLst>
      <p:ext uri="{BB962C8B-B14F-4D97-AF65-F5344CB8AC3E}">
        <p14:creationId xmlns:p14="http://schemas.microsoft.com/office/powerpoint/2010/main" val="36315245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p:cNvSpPr>
          <p:nvPr/>
        </p:nvSpPr>
        <p:spPr bwMode="auto">
          <a:xfrm>
            <a:off x="1906861" y="276820"/>
            <a:ext cx="8376047" cy="723305"/>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4078" b="0" i="0" u="none" strike="noStrike" kern="1200" cap="small" spc="0" normalizeH="0" baseline="0" noProof="0" dirty="0">
                <a:ln>
                  <a:noFill/>
                </a:ln>
                <a:solidFill>
                  <a:srgbClr val="FFFFFF"/>
                </a:solidFill>
                <a:effectLst/>
                <a:uLnTx/>
                <a:uFillTx/>
                <a:latin typeface="Elephant" panose="02020904090505020303" pitchFamily="18" charset="0"/>
                <a:ea typeface="ＭＳ Ｐゴシック" charset="0"/>
                <a:cs typeface="Charlesworth Bold" charset="0"/>
                <a:sym typeface="Charlesworth Bold" charset="0"/>
              </a:rPr>
              <a:t>Life Instruction Manual</a:t>
            </a:r>
          </a:p>
        </p:txBody>
      </p:sp>
      <p:sp>
        <p:nvSpPr>
          <p:cNvPr id="27651" name="Rectangle 3"/>
          <p:cNvSpPr>
            <a:spLocks/>
          </p:cNvSpPr>
          <p:nvPr/>
        </p:nvSpPr>
        <p:spPr bwMode="auto">
          <a:xfrm>
            <a:off x="1800820" y="4112121"/>
            <a:ext cx="8581430" cy="257175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3867" b="1" i="0" u="none" strike="noStrike" kern="1200" cap="small" spc="0" normalizeH="0" baseline="0" noProof="0" dirty="0">
                <a:ln>
                  <a:noFill/>
                </a:ln>
                <a:solidFill>
                  <a:srgbClr val="FED198"/>
                </a:solidFill>
                <a:effectLst/>
                <a:uLnTx/>
                <a:uFillTx/>
                <a:latin typeface="Georgia" panose="02040502050405020303" pitchFamily="18" charset="0"/>
                <a:ea typeface="ＭＳ Ｐゴシック" charset="0"/>
                <a:cs typeface="Charcoal CY" charset="0"/>
                <a:sym typeface="Charcoal CY" charset="0"/>
              </a:rPr>
              <a:t>Judges 21:25</a:t>
            </a: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“In those days there was no king in Israel; everyone did what was right in </a:t>
            </a:r>
          </a:p>
          <a:p>
            <a:pPr lvl="0" algn="ctr" defTabSz="642915" fontAlgn="base">
              <a:spcBef>
                <a:spcPct val="0"/>
              </a:spcBef>
              <a:spcAft>
                <a:spcPct val="0"/>
              </a:spcAft>
            </a:pPr>
            <a:r>
              <a:rPr lang="en-US" sz="3797" dirty="0">
                <a:solidFill>
                  <a:srgbClr val="FFFFFF"/>
                </a:solidFill>
                <a:latin typeface="Impact" panose="020B0806030902050204" pitchFamily="34" charset="0"/>
                <a:ea typeface="ＭＳ Ｐゴシック" charset="0"/>
                <a:cs typeface="Chalkboard" charset="0"/>
                <a:sym typeface="Chalkboard" charset="0"/>
              </a:rPr>
              <a:t>his own eyes.”</a:t>
            </a:r>
            <a:endParaRPr kumimoji="0" lang="en-US" sz="3797" b="0" i="0" u="none" strike="noStrike" kern="1200" cap="none" spc="0" normalizeH="0" baseline="0" noProof="0" dirty="0">
              <a:ln>
                <a:noFill/>
              </a:ln>
              <a:solidFill>
                <a:srgbClr val="FFFFFF"/>
              </a:solidFill>
              <a:effectLst/>
              <a:uLnTx/>
              <a:uFillTx/>
              <a:latin typeface="Impact" panose="020B0806030902050204" pitchFamily="34" charset="0"/>
              <a:ea typeface="ＭＳ Ｐゴシック" charset="0"/>
              <a:cs typeface="Chalkboard" charset="0"/>
              <a:sym typeface="Chalkboard" charset="0"/>
            </a:endParaRPr>
          </a:p>
        </p:txBody>
      </p:sp>
    </p:spTree>
    <p:extLst>
      <p:ext uri="{BB962C8B-B14F-4D97-AF65-F5344CB8AC3E}">
        <p14:creationId xmlns:p14="http://schemas.microsoft.com/office/powerpoint/2010/main" val="6097293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dissolv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5E5B-D0FE-4B05-AF4C-B823D3F3A98D}"/>
              </a:ext>
            </a:extLst>
          </p:cNvPr>
          <p:cNvSpPr>
            <a:spLocks noGrp="1"/>
          </p:cNvSpPr>
          <p:nvPr>
            <p:ph type="ctrTitle"/>
          </p:nvPr>
        </p:nvSpPr>
        <p:spPr>
          <a:xfrm>
            <a:off x="1666613" y="151001"/>
            <a:ext cx="9144000" cy="1068767"/>
          </a:xfrm>
        </p:spPr>
        <p:txBody>
          <a:bodyPr>
            <a:normAutofit/>
          </a:bodyPr>
          <a:lstStyle/>
          <a:p>
            <a:r>
              <a:rPr lang="en-US" sz="4800" cap="small" dirty="0">
                <a:latin typeface="Elephant" panose="02020904090505020303" pitchFamily="18" charset="0"/>
              </a:rPr>
              <a:t>Life Instruction Manual</a:t>
            </a:r>
          </a:p>
        </p:txBody>
      </p:sp>
      <p:pic>
        <p:nvPicPr>
          <p:cNvPr id="5" name="Picture 4">
            <a:extLst>
              <a:ext uri="{FF2B5EF4-FFF2-40B4-BE49-F238E27FC236}">
                <a16:creationId xmlns:a16="http://schemas.microsoft.com/office/drawing/2014/main" id="{58CB775F-CB2C-45B4-8472-88802FDB1EC3}"/>
              </a:ext>
            </a:extLst>
          </p:cNvPr>
          <p:cNvPicPr>
            <a:picLocks noChangeAspect="1"/>
          </p:cNvPicPr>
          <p:nvPr/>
        </p:nvPicPr>
        <p:blipFill>
          <a:blip r:embed="rId3"/>
          <a:stretch>
            <a:fillRect/>
          </a:stretch>
        </p:blipFill>
        <p:spPr>
          <a:xfrm>
            <a:off x="838900" y="1320121"/>
            <a:ext cx="9588616" cy="5386878"/>
          </a:xfrm>
          <a:prstGeom prst="rect">
            <a:avLst/>
          </a:prstGeom>
        </p:spPr>
      </p:pic>
      <p:sp>
        <p:nvSpPr>
          <p:cNvPr id="6" name="TextBox 5">
            <a:extLst>
              <a:ext uri="{FF2B5EF4-FFF2-40B4-BE49-F238E27FC236}">
                <a16:creationId xmlns:a16="http://schemas.microsoft.com/office/drawing/2014/main" id="{565347F3-3505-4459-9CE0-94FC1B53A40B}"/>
              </a:ext>
            </a:extLst>
          </p:cNvPr>
          <p:cNvSpPr txBox="1"/>
          <p:nvPr/>
        </p:nvSpPr>
        <p:spPr>
          <a:xfrm>
            <a:off x="3612860" y="4460230"/>
            <a:ext cx="8307896" cy="2246769"/>
          </a:xfrm>
          <a:prstGeom prst="rect">
            <a:avLst/>
          </a:prstGeom>
          <a:solidFill>
            <a:srgbClr val="FFFFFF"/>
          </a:solidFill>
          <a:ln>
            <a:solidFill>
              <a:schemeClr val="accent1"/>
            </a:solidFill>
          </a:ln>
        </p:spPr>
        <p:txBody>
          <a:bodyPr wrap="square" rtlCol="0">
            <a:spAutoFit/>
          </a:bodyPr>
          <a:lstStyle/>
          <a:p>
            <a:pPr marL="457200" indent="-457200">
              <a:buFont typeface="Arial" panose="020B0604020202020204" pitchFamily="34" charset="0"/>
              <a:buChar char="•"/>
            </a:pPr>
            <a:r>
              <a:rPr lang="en-US" sz="2800" dirty="0">
                <a:latin typeface="Georgia" panose="02040502050405020303" pitchFamily="18" charset="0"/>
              </a:rPr>
              <a:t>Not Merely An Owners Manual</a:t>
            </a:r>
          </a:p>
          <a:p>
            <a:pPr marL="914400" lvl="1" indent="-457200">
              <a:buFont typeface="Arial" panose="020B0604020202020204" pitchFamily="34" charset="0"/>
              <a:buChar char="•"/>
            </a:pPr>
            <a:r>
              <a:rPr lang="en-US" sz="2800" dirty="0">
                <a:solidFill>
                  <a:srgbClr val="FF0000"/>
                </a:solidFill>
                <a:latin typeface="Impact" panose="020B0806030902050204" pitchFamily="34" charset="0"/>
              </a:rPr>
              <a:t>Psalm 100:3; Romans 14:7-9;                                                                1 Corinthians 6:19;2 Corinthians 5:15</a:t>
            </a:r>
          </a:p>
          <a:p>
            <a:pPr marL="457200" indent="-457200">
              <a:buFont typeface="Arial" panose="020B0604020202020204" pitchFamily="34" charset="0"/>
              <a:buChar char="•"/>
            </a:pPr>
            <a:r>
              <a:rPr lang="en-US" sz="2800" dirty="0">
                <a:latin typeface="Georgia" panose="02040502050405020303" pitchFamily="18" charset="0"/>
              </a:rPr>
              <a:t>Not Just a List of </a:t>
            </a:r>
            <a:r>
              <a:rPr lang="en-US" sz="2800" b="1" dirty="0">
                <a:latin typeface="Georgia" panose="02040502050405020303" pitchFamily="18" charset="0"/>
              </a:rPr>
              <a:t>Do’s and Don’ts</a:t>
            </a:r>
          </a:p>
          <a:p>
            <a:pPr marL="914400" lvl="1" indent="-457200">
              <a:buFont typeface="Arial" panose="020B0604020202020204" pitchFamily="34" charset="0"/>
              <a:buChar char="•"/>
            </a:pPr>
            <a:r>
              <a:rPr lang="en-US" sz="2800" dirty="0">
                <a:solidFill>
                  <a:srgbClr val="0000FF"/>
                </a:solidFill>
                <a:latin typeface="Georgia" panose="02040502050405020303" pitchFamily="18" charset="0"/>
              </a:rPr>
              <a:t>Commands/ Examples/ Principles/ Context</a:t>
            </a:r>
          </a:p>
        </p:txBody>
      </p:sp>
    </p:spTree>
    <p:extLst>
      <p:ext uri="{BB962C8B-B14F-4D97-AF65-F5344CB8AC3E}">
        <p14:creationId xmlns:p14="http://schemas.microsoft.com/office/powerpoint/2010/main" val="1794448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83140-E4A0-43E7-80F2-04D087AEAF85}"/>
              </a:ext>
            </a:extLst>
          </p:cNvPr>
          <p:cNvPicPr>
            <a:picLocks noChangeAspect="1"/>
          </p:cNvPicPr>
          <p:nvPr/>
        </p:nvPicPr>
        <p:blipFill>
          <a:blip r:embed="rId3"/>
          <a:stretch>
            <a:fillRect/>
          </a:stretch>
        </p:blipFill>
        <p:spPr>
          <a:xfrm>
            <a:off x="1644197" y="-107580"/>
            <a:ext cx="9406943" cy="1402202"/>
          </a:xfrm>
          <a:prstGeom prst="rect">
            <a:avLst/>
          </a:prstGeom>
        </p:spPr>
      </p:pic>
      <p:pic>
        <p:nvPicPr>
          <p:cNvPr id="3" name="Picture 2">
            <a:extLst>
              <a:ext uri="{FF2B5EF4-FFF2-40B4-BE49-F238E27FC236}">
                <a16:creationId xmlns:a16="http://schemas.microsoft.com/office/drawing/2014/main" id="{678EDEEE-D4E5-4B3B-8813-33D5ABD41107}"/>
              </a:ext>
            </a:extLst>
          </p:cNvPr>
          <p:cNvPicPr>
            <a:picLocks noChangeAspect="1"/>
          </p:cNvPicPr>
          <p:nvPr/>
        </p:nvPicPr>
        <p:blipFill>
          <a:blip r:embed="rId4"/>
          <a:stretch>
            <a:fillRect/>
          </a:stretch>
        </p:blipFill>
        <p:spPr>
          <a:xfrm>
            <a:off x="120961" y="858532"/>
            <a:ext cx="3469527" cy="3472504"/>
          </a:xfrm>
          <a:prstGeom prst="rect">
            <a:avLst/>
          </a:prstGeom>
        </p:spPr>
      </p:pic>
      <p:pic>
        <p:nvPicPr>
          <p:cNvPr id="4" name="Picture 3">
            <a:extLst>
              <a:ext uri="{FF2B5EF4-FFF2-40B4-BE49-F238E27FC236}">
                <a16:creationId xmlns:a16="http://schemas.microsoft.com/office/drawing/2014/main" id="{72C31036-3F62-4ED6-BD70-7D6730B011CE}"/>
              </a:ext>
            </a:extLst>
          </p:cNvPr>
          <p:cNvPicPr>
            <a:picLocks noChangeAspect="1"/>
          </p:cNvPicPr>
          <p:nvPr/>
        </p:nvPicPr>
        <p:blipFill>
          <a:blip r:embed="rId5"/>
          <a:stretch>
            <a:fillRect/>
          </a:stretch>
        </p:blipFill>
        <p:spPr>
          <a:xfrm>
            <a:off x="3854660" y="818366"/>
            <a:ext cx="4184950" cy="3512670"/>
          </a:xfrm>
          <a:prstGeom prst="rect">
            <a:avLst/>
          </a:prstGeom>
        </p:spPr>
      </p:pic>
      <p:pic>
        <p:nvPicPr>
          <p:cNvPr id="5" name="Picture 4">
            <a:extLst>
              <a:ext uri="{FF2B5EF4-FFF2-40B4-BE49-F238E27FC236}">
                <a16:creationId xmlns:a16="http://schemas.microsoft.com/office/drawing/2014/main" id="{1DB885A0-BA8D-4A63-AB2C-C5BE307E2AA1}"/>
              </a:ext>
            </a:extLst>
          </p:cNvPr>
          <p:cNvPicPr>
            <a:picLocks noChangeAspect="1"/>
          </p:cNvPicPr>
          <p:nvPr/>
        </p:nvPicPr>
        <p:blipFill>
          <a:blip r:embed="rId6"/>
          <a:stretch>
            <a:fillRect/>
          </a:stretch>
        </p:blipFill>
        <p:spPr>
          <a:xfrm>
            <a:off x="8229600" y="818366"/>
            <a:ext cx="3772410" cy="3512670"/>
          </a:xfrm>
          <a:prstGeom prst="rect">
            <a:avLst/>
          </a:prstGeom>
        </p:spPr>
      </p:pic>
      <p:pic>
        <p:nvPicPr>
          <p:cNvPr id="7" name="Picture 6">
            <a:extLst>
              <a:ext uri="{FF2B5EF4-FFF2-40B4-BE49-F238E27FC236}">
                <a16:creationId xmlns:a16="http://schemas.microsoft.com/office/drawing/2014/main" id="{17502B64-A07D-4098-8841-77D692014038}"/>
              </a:ext>
            </a:extLst>
          </p:cNvPr>
          <p:cNvPicPr>
            <a:picLocks noChangeAspect="1"/>
          </p:cNvPicPr>
          <p:nvPr/>
        </p:nvPicPr>
        <p:blipFill>
          <a:blip r:embed="rId7"/>
          <a:stretch>
            <a:fillRect/>
          </a:stretch>
        </p:blipFill>
        <p:spPr>
          <a:xfrm>
            <a:off x="0" y="3993160"/>
            <a:ext cx="12192000" cy="3081789"/>
          </a:xfrm>
          <a:prstGeom prst="rect">
            <a:avLst/>
          </a:prstGeom>
        </p:spPr>
      </p:pic>
    </p:spTree>
    <p:extLst>
      <p:ext uri="{BB962C8B-B14F-4D97-AF65-F5344CB8AC3E}">
        <p14:creationId xmlns:p14="http://schemas.microsoft.com/office/powerpoint/2010/main" val="38592365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83140-E4A0-43E7-80F2-04D087AEAF85}"/>
              </a:ext>
            </a:extLst>
          </p:cNvPr>
          <p:cNvPicPr>
            <a:picLocks noChangeAspect="1"/>
          </p:cNvPicPr>
          <p:nvPr/>
        </p:nvPicPr>
        <p:blipFill>
          <a:blip r:embed="rId3"/>
          <a:stretch>
            <a:fillRect/>
          </a:stretch>
        </p:blipFill>
        <p:spPr>
          <a:xfrm>
            <a:off x="1644197" y="-107580"/>
            <a:ext cx="9406943" cy="1402202"/>
          </a:xfrm>
          <a:prstGeom prst="rect">
            <a:avLst/>
          </a:prstGeom>
        </p:spPr>
      </p:pic>
      <p:pic>
        <p:nvPicPr>
          <p:cNvPr id="3" name="Picture 2">
            <a:extLst>
              <a:ext uri="{FF2B5EF4-FFF2-40B4-BE49-F238E27FC236}">
                <a16:creationId xmlns:a16="http://schemas.microsoft.com/office/drawing/2014/main" id="{678EDEEE-D4E5-4B3B-8813-33D5ABD41107}"/>
              </a:ext>
            </a:extLst>
          </p:cNvPr>
          <p:cNvPicPr>
            <a:picLocks noChangeAspect="1"/>
          </p:cNvPicPr>
          <p:nvPr/>
        </p:nvPicPr>
        <p:blipFill>
          <a:blip r:embed="rId4"/>
          <a:stretch>
            <a:fillRect/>
          </a:stretch>
        </p:blipFill>
        <p:spPr>
          <a:xfrm>
            <a:off x="120961" y="858532"/>
            <a:ext cx="3469527" cy="3472504"/>
          </a:xfrm>
          <a:prstGeom prst="rect">
            <a:avLst/>
          </a:prstGeom>
        </p:spPr>
      </p:pic>
      <p:pic>
        <p:nvPicPr>
          <p:cNvPr id="4" name="Picture 3">
            <a:extLst>
              <a:ext uri="{FF2B5EF4-FFF2-40B4-BE49-F238E27FC236}">
                <a16:creationId xmlns:a16="http://schemas.microsoft.com/office/drawing/2014/main" id="{72C31036-3F62-4ED6-BD70-7D6730B011CE}"/>
              </a:ext>
            </a:extLst>
          </p:cNvPr>
          <p:cNvPicPr>
            <a:picLocks noChangeAspect="1"/>
          </p:cNvPicPr>
          <p:nvPr/>
        </p:nvPicPr>
        <p:blipFill>
          <a:blip r:embed="rId5"/>
          <a:stretch>
            <a:fillRect/>
          </a:stretch>
        </p:blipFill>
        <p:spPr>
          <a:xfrm>
            <a:off x="3854660" y="818366"/>
            <a:ext cx="4184950" cy="3512670"/>
          </a:xfrm>
          <a:prstGeom prst="rect">
            <a:avLst/>
          </a:prstGeom>
        </p:spPr>
      </p:pic>
      <p:pic>
        <p:nvPicPr>
          <p:cNvPr id="5" name="Picture 4">
            <a:extLst>
              <a:ext uri="{FF2B5EF4-FFF2-40B4-BE49-F238E27FC236}">
                <a16:creationId xmlns:a16="http://schemas.microsoft.com/office/drawing/2014/main" id="{1DB885A0-BA8D-4A63-AB2C-C5BE307E2AA1}"/>
              </a:ext>
            </a:extLst>
          </p:cNvPr>
          <p:cNvPicPr>
            <a:picLocks noChangeAspect="1"/>
          </p:cNvPicPr>
          <p:nvPr/>
        </p:nvPicPr>
        <p:blipFill>
          <a:blip r:embed="rId6"/>
          <a:stretch>
            <a:fillRect/>
          </a:stretch>
        </p:blipFill>
        <p:spPr>
          <a:xfrm>
            <a:off x="8229600" y="818366"/>
            <a:ext cx="3772410" cy="3512670"/>
          </a:xfrm>
          <a:prstGeom prst="rect">
            <a:avLst/>
          </a:prstGeom>
        </p:spPr>
      </p:pic>
      <p:pic>
        <p:nvPicPr>
          <p:cNvPr id="8" name="Picture 7">
            <a:extLst>
              <a:ext uri="{FF2B5EF4-FFF2-40B4-BE49-F238E27FC236}">
                <a16:creationId xmlns:a16="http://schemas.microsoft.com/office/drawing/2014/main" id="{0C194BF6-6E41-44B1-8845-5C5A41C11D73}"/>
              </a:ext>
            </a:extLst>
          </p:cNvPr>
          <p:cNvPicPr>
            <a:picLocks noChangeAspect="1"/>
          </p:cNvPicPr>
          <p:nvPr/>
        </p:nvPicPr>
        <p:blipFill>
          <a:blip r:embed="rId7"/>
          <a:stretch>
            <a:fillRect/>
          </a:stretch>
        </p:blipFill>
        <p:spPr>
          <a:xfrm>
            <a:off x="-120961" y="4144161"/>
            <a:ext cx="12192000" cy="3002050"/>
          </a:xfrm>
          <a:prstGeom prst="rect">
            <a:avLst/>
          </a:prstGeom>
        </p:spPr>
      </p:pic>
    </p:spTree>
    <p:extLst>
      <p:ext uri="{BB962C8B-B14F-4D97-AF65-F5344CB8AC3E}">
        <p14:creationId xmlns:p14="http://schemas.microsoft.com/office/powerpoint/2010/main" val="39791062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583140-E4A0-43E7-80F2-04D087AEAF85}"/>
              </a:ext>
            </a:extLst>
          </p:cNvPr>
          <p:cNvPicPr>
            <a:picLocks noChangeAspect="1"/>
          </p:cNvPicPr>
          <p:nvPr/>
        </p:nvPicPr>
        <p:blipFill>
          <a:blip r:embed="rId3"/>
          <a:stretch>
            <a:fillRect/>
          </a:stretch>
        </p:blipFill>
        <p:spPr>
          <a:xfrm>
            <a:off x="1644197" y="-107580"/>
            <a:ext cx="9406943" cy="1402202"/>
          </a:xfrm>
          <a:prstGeom prst="rect">
            <a:avLst/>
          </a:prstGeom>
        </p:spPr>
      </p:pic>
      <p:pic>
        <p:nvPicPr>
          <p:cNvPr id="3" name="Picture 2">
            <a:extLst>
              <a:ext uri="{FF2B5EF4-FFF2-40B4-BE49-F238E27FC236}">
                <a16:creationId xmlns:a16="http://schemas.microsoft.com/office/drawing/2014/main" id="{678EDEEE-D4E5-4B3B-8813-33D5ABD41107}"/>
              </a:ext>
            </a:extLst>
          </p:cNvPr>
          <p:cNvPicPr>
            <a:picLocks noChangeAspect="1"/>
          </p:cNvPicPr>
          <p:nvPr/>
        </p:nvPicPr>
        <p:blipFill>
          <a:blip r:embed="rId4"/>
          <a:stretch>
            <a:fillRect/>
          </a:stretch>
        </p:blipFill>
        <p:spPr>
          <a:xfrm>
            <a:off x="120961" y="858532"/>
            <a:ext cx="3469527" cy="3472504"/>
          </a:xfrm>
          <a:prstGeom prst="rect">
            <a:avLst/>
          </a:prstGeom>
        </p:spPr>
      </p:pic>
      <p:pic>
        <p:nvPicPr>
          <p:cNvPr id="4" name="Picture 3">
            <a:extLst>
              <a:ext uri="{FF2B5EF4-FFF2-40B4-BE49-F238E27FC236}">
                <a16:creationId xmlns:a16="http://schemas.microsoft.com/office/drawing/2014/main" id="{72C31036-3F62-4ED6-BD70-7D6730B011CE}"/>
              </a:ext>
            </a:extLst>
          </p:cNvPr>
          <p:cNvPicPr>
            <a:picLocks noChangeAspect="1"/>
          </p:cNvPicPr>
          <p:nvPr/>
        </p:nvPicPr>
        <p:blipFill>
          <a:blip r:embed="rId5"/>
          <a:stretch>
            <a:fillRect/>
          </a:stretch>
        </p:blipFill>
        <p:spPr>
          <a:xfrm>
            <a:off x="3854660" y="818366"/>
            <a:ext cx="4184950" cy="3512670"/>
          </a:xfrm>
          <a:prstGeom prst="rect">
            <a:avLst/>
          </a:prstGeom>
        </p:spPr>
      </p:pic>
      <p:pic>
        <p:nvPicPr>
          <p:cNvPr id="5" name="Picture 4">
            <a:extLst>
              <a:ext uri="{FF2B5EF4-FFF2-40B4-BE49-F238E27FC236}">
                <a16:creationId xmlns:a16="http://schemas.microsoft.com/office/drawing/2014/main" id="{1DB885A0-BA8D-4A63-AB2C-C5BE307E2AA1}"/>
              </a:ext>
            </a:extLst>
          </p:cNvPr>
          <p:cNvPicPr>
            <a:picLocks noChangeAspect="1"/>
          </p:cNvPicPr>
          <p:nvPr/>
        </p:nvPicPr>
        <p:blipFill>
          <a:blip r:embed="rId6"/>
          <a:stretch>
            <a:fillRect/>
          </a:stretch>
        </p:blipFill>
        <p:spPr>
          <a:xfrm>
            <a:off x="8229600" y="818366"/>
            <a:ext cx="3772410" cy="3512670"/>
          </a:xfrm>
          <a:prstGeom prst="rect">
            <a:avLst/>
          </a:prstGeom>
        </p:spPr>
      </p:pic>
      <p:pic>
        <p:nvPicPr>
          <p:cNvPr id="6" name="Picture 5">
            <a:extLst>
              <a:ext uri="{FF2B5EF4-FFF2-40B4-BE49-F238E27FC236}">
                <a16:creationId xmlns:a16="http://schemas.microsoft.com/office/drawing/2014/main" id="{2077C9AC-D44F-44CE-A72A-48CC57F9DBC5}"/>
              </a:ext>
            </a:extLst>
          </p:cNvPr>
          <p:cNvPicPr>
            <a:picLocks noChangeAspect="1"/>
          </p:cNvPicPr>
          <p:nvPr/>
        </p:nvPicPr>
        <p:blipFill>
          <a:blip r:embed="rId7"/>
          <a:stretch>
            <a:fillRect/>
          </a:stretch>
        </p:blipFill>
        <p:spPr>
          <a:xfrm>
            <a:off x="2797" y="4068661"/>
            <a:ext cx="12192000" cy="2956807"/>
          </a:xfrm>
          <a:prstGeom prst="rect">
            <a:avLst/>
          </a:prstGeom>
        </p:spPr>
      </p:pic>
    </p:spTree>
    <p:extLst>
      <p:ext uri="{BB962C8B-B14F-4D97-AF65-F5344CB8AC3E}">
        <p14:creationId xmlns:p14="http://schemas.microsoft.com/office/powerpoint/2010/main" val="2331058678"/>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DD9"/>
      </a:accent1>
      <a:accent2>
        <a:srgbClr val="333399"/>
      </a:accent2>
      <a:accent3>
        <a:srgbClr val="AAAAAA"/>
      </a:accent3>
      <a:accent4>
        <a:srgbClr val="DADADA"/>
      </a:accent4>
      <a:accent5>
        <a:srgbClr val="FFFEE9"/>
      </a:accent5>
      <a:accent6>
        <a:srgbClr val="2D2D8A"/>
      </a:accent6>
      <a:hlink>
        <a:srgbClr val="009999"/>
      </a:hlink>
      <a:folHlink>
        <a:srgbClr val="99CC00"/>
      </a:folHlink>
    </a:clrScheme>
    <a:fontScheme name="Title &amp; Bullets">
      <a:majorFont>
        <a:latin typeface="Chalkboard"/>
        <a:ea typeface="ヒラギノ明朝 ProN W3"/>
        <a:cs typeface="ヒラギノ明朝 ProN W3"/>
      </a:majorFont>
      <a:minorFont>
        <a:latin typeface="Chalkboard"/>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charset="0"/>
            <a:ea typeface="ヒラギノ角ゴ ProN W6" charset="0"/>
            <a:cs typeface="ヒラギノ角ゴ ProN W6" charset="0"/>
            <a:sym typeface="Bradley Hand ITC TT-Bold" charset="0"/>
          </a:defRPr>
        </a:defPPr>
      </a:lstStyle>
    </a:spDef>
    <a:ln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charset="0"/>
            <a:ea typeface="ヒラギノ角ゴ ProN W6" charset="0"/>
            <a:cs typeface="ヒラギノ角ゴ ProN W6" charset="0"/>
            <a:sym typeface="Bradley Hand ITC TT-Bol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Stone Sans ITC TT-Semi"/>
        <a:ea typeface="ヒラギノ角ゴ ProN W6"/>
        <a:cs typeface="ヒラギノ角ゴ ProN W6"/>
      </a:majorFont>
      <a:minorFont>
        <a:latin typeface="Bradley Hand ITC TT-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charset="0"/>
            <a:ea typeface="ヒラギノ角ゴ ProN W6" charset="0"/>
            <a:cs typeface="ヒラギノ角ゴ ProN W6" charset="0"/>
            <a:sym typeface="Bradley Hand ITC TT-Bold" charset="0"/>
          </a:defRPr>
        </a:defPPr>
      </a:lstStyle>
    </a:spDef>
    <a:ln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charset="0"/>
            <a:ea typeface="ヒラギノ角ゴ ProN W6" charset="0"/>
            <a:cs typeface="ヒラギノ角ゴ ProN W6" charset="0"/>
            <a:sym typeface="Bradley Hand ITC TT-Bold"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1538</Words>
  <Application>Microsoft Office PowerPoint</Application>
  <PresentationFormat>Widescreen</PresentationFormat>
  <Paragraphs>153</Paragraphs>
  <Slides>37</Slides>
  <Notes>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37</vt:i4>
      </vt:variant>
    </vt:vector>
  </HeadingPairs>
  <TitlesOfParts>
    <vt:vector size="53" baseType="lpstr">
      <vt:lpstr>Arial</vt:lpstr>
      <vt:lpstr>Arial Rounded MT Bold</vt:lpstr>
      <vt:lpstr>Book Antiqua</vt:lpstr>
      <vt:lpstr>Bookman Old Style Bold</vt:lpstr>
      <vt:lpstr>Bradley Hand ITC TT-Bold</vt:lpstr>
      <vt:lpstr>Calibri</vt:lpstr>
      <vt:lpstr>Calibri Light</vt:lpstr>
      <vt:lpstr>Chalkboard</vt:lpstr>
      <vt:lpstr>Elephant</vt:lpstr>
      <vt:lpstr>Georgia</vt:lpstr>
      <vt:lpstr>Impact</vt:lpstr>
      <vt:lpstr>Stone Sans ITC TT-Semi</vt:lpstr>
      <vt:lpstr>Office Theme</vt:lpstr>
      <vt:lpstr>Title &amp; Bullets</vt:lpstr>
      <vt:lpstr>1_Title &amp; Bullets</vt:lpstr>
      <vt:lpstr>1_Office Theme</vt:lpstr>
      <vt:lpstr>PowerPoint Presentation</vt:lpstr>
      <vt:lpstr>PowerPoint Presentation</vt:lpstr>
      <vt:lpstr>PowerPoint Presentation</vt:lpstr>
      <vt:lpstr>PowerPoint Presentation</vt:lpstr>
      <vt:lpstr>PowerPoint Presentation</vt:lpstr>
      <vt:lpstr>Life Instruction Manual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 Instruction Manual The Bible Contains All the Information  We Need…</vt:lpstr>
      <vt:lpstr>Life Instruction Manual The Bible Contains All the Information  We Need…</vt:lpstr>
      <vt:lpstr>Life Instruction Manual The Bible Contains All the Information  We Need…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Greer</dc:creator>
  <cp:lastModifiedBy>Keith Greer</cp:lastModifiedBy>
  <cp:revision>16</cp:revision>
  <dcterms:created xsi:type="dcterms:W3CDTF">2018-03-12T19:00:40Z</dcterms:created>
  <dcterms:modified xsi:type="dcterms:W3CDTF">2021-03-31T22:51:02Z</dcterms:modified>
</cp:coreProperties>
</file>