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30" r:id="rId2"/>
  </p:sldMasterIdLst>
  <p:notesMasterIdLst>
    <p:notesMasterId r:id="rId12"/>
  </p:notesMasterIdLst>
  <p:sldIdLst>
    <p:sldId id="256" r:id="rId3"/>
    <p:sldId id="538" r:id="rId4"/>
    <p:sldId id="257" r:id="rId5"/>
    <p:sldId id="539" r:id="rId6"/>
    <p:sldId id="540" r:id="rId7"/>
    <p:sldId id="541" r:id="rId8"/>
    <p:sldId id="542" r:id="rId9"/>
    <p:sldId id="543" r:id="rId10"/>
    <p:sldId id="52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5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405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6532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11590">
              <a:defRPr/>
            </a:lvl2pPr>
            <a:lvl3pPr marL="583085">
              <a:defRPr/>
            </a:lvl3pPr>
            <a:lvl4pPr marL="754581">
              <a:defRPr/>
            </a:lvl4pPr>
            <a:lvl5pPr marL="926077">
              <a:defRPr/>
            </a:lvl5pPr>
            <a:lvl6pPr marL="1097573">
              <a:defRPr baseline="0"/>
            </a:lvl6pPr>
            <a:lvl7pPr marL="1269068">
              <a:defRPr baseline="0"/>
            </a:lvl7pPr>
            <a:lvl8pPr marL="1440564">
              <a:defRPr baseline="0"/>
            </a:lvl8pPr>
            <a:lvl9pPr marL="161206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999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3301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300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 marL="1468003">
              <a:defRPr sz="1200"/>
            </a:lvl6pPr>
            <a:lvl7pPr marL="1468003">
              <a:defRPr sz="1200" baseline="0"/>
            </a:lvl7pPr>
            <a:lvl8pPr marL="1468003">
              <a:defRPr sz="1200" baseline="0"/>
            </a:lvl8pPr>
            <a:lvl9pPr marL="1468003">
              <a:defRPr sz="12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 marL="1468003">
              <a:defRPr sz="1200"/>
            </a:lvl6pPr>
            <a:lvl7pPr marL="1468003">
              <a:defRPr sz="1200"/>
            </a:lvl7pPr>
            <a:lvl8pPr marL="1468003">
              <a:defRPr sz="1200" baseline="0"/>
            </a:lvl8pPr>
            <a:lvl9pPr marL="1468003">
              <a:defRPr sz="12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663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0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 marL="1468003">
              <a:defRPr sz="1200"/>
            </a:lvl6pPr>
            <a:lvl7pPr marL="1468003">
              <a:defRPr sz="1200" baseline="0"/>
            </a:lvl7pPr>
            <a:lvl8pPr marL="1468003">
              <a:defRPr sz="1200" baseline="0"/>
            </a:lvl8pPr>
            <a:lvl9pPr marL="1468003">
              <a:defRPr sz="12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0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 marL="1468003">
              <a:defRPr sz="1200"/>
            </a:lvl5pPr>
            <a:lvl6pPr marL="1468003">
              <a:defRPr sz="1200"/>
            </a:lvl6pPr>
            <a:lvl7pPr marL="1468003">
              <a:defRPr sz="1200"/>
            </a:lvl7pPr>
            <a:lvl8pPr marL="1468003">
              <a:defRPr sz="1200"/>
            </a:lvl8pPr>
            <a:lvl9pPr marL="1468003"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513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221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7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2401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 baseline="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728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2401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1800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398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468003">
              <a:defRPr/>
            </a:lvl6pPr>
            <a:lvl7pPr marL="1468003">
              <a:defRPr/>
            </a:lvl7pPr>
            <a:lvl8pPr marL="1468003">
              <a:defRPr/>
            </a:lvl8pPr>
            <a:lvl9pPr marL="1468003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869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 marL="946656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46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9/19/2021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99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95" indent="-205795" algn="l" defTabSz="685983" rtl="0" eaLnBrk="1" latinLnBrk="0" hangingPunct="1">
        <a:lnSpc>
          <a:spcPct val="90000"/>
        </a:lnSpc>
        <a:spcBef>
          <a:spcPts val="135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2169" indent="-205795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03665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75161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46656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118152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648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144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639" indent="-171496" algn="l" defTabSz="685983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2261" y="2286000"/>
            <a:ext cx="6059477" cy="2000771"/>
          </a:xfrm>
        </p:spPr>
        <p:txBody>
          <a:bodyPr/>
          <a:lstStyle/>
          <a:p>
            <a:r>
              <a:rPr lang="en-US" sz="4400" dirty="0"/>
              <a:t>THE MARKS OF A TRUE CHRISTIAN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Romans 12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42415" y="3048000"/>
            <a:ext cx="6859786" cy="3201234"/>
          </a:xfrm>
        </p:spPr>
        <p:txBody>
          <a:bodyPr>
            <a:normAutofit/>
          </a:bodyPr>
          <a:lstStyle/>
          <a:p>
            <a:r>
              <a:rPr lang="en-US" sz="2400" dirty="0"/>
              <a:t>KJV – without dissimulation</a:t>
            </a:r>
          </a:p>
          <a:p>
            <a:endParaRPr lang="en-US" sz="300" dirty="0"/>
          </a:p>
          <a:p>
            <a:r>
              <a:rPr lang="en-US" sz="2400" dirty="0"/>
              <a:t>NKJV – without hypocrisy</a:t>
            </a:r>
          </a:p>
          <a:p>
            <a:endParaRPr lang="en-US" sz="300" dirty="0"/>
          </a:p>
          <a:p>
            <a:r>
              <a:rPr lang="en-US" sz="2400" dirty="0"/>
              <a:t>NIV - Sincere</a:t>
            </a:r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Let Love be Genuine…</a:t>
            </a:r>
          </a:p>
        </p:txBody>
      </p:sp>
      <p:sp>
        <p:nvSpPr>
          <p:cNvPr id="5" name="Content Placeholder 13">
            <a:extLst>
              <a:ext uri="{FF2B5EF4-FFF2-40B4-BE49-F238E27FC236}">
                <a16:creationId xmlns:a16="http://schemas.microsoft.com/office/drawing/2014/main" id="{6F15F651-5802-412B-B456-3FA9B44EF4C6}"/>
              </a:ext>
            </a:extLst>
          </p:cNvPr>
          <p:cNvSpPr txBox="1">
            <a:spLocks/>
          </p:cNvSpPr>
          <p:nvPr/>
        </p:nvSpPr>
        <p:spPr>
          <a:xfrm>
            <a:off x="5621689" y="4553293"/>
            <a:ext cx="2629585" cy="1371957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endParaRPr kumimoji="0" lang="en-US" sz="240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401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Philippians </a:t>
            </a:r>
            <a:r>
              <a:rPr kumimoji="0" lang="en-US" sz="2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2:1-8</a:t>
            </a:r>
          </a:p>
        </p:txBody>
      </p:sp>
    </p:spTree>
    <p:extLst>
      <p:ext uri="{BB962C8B-B14F-4D97-AF65-F5344CB8AC3E}">
        <p14:creationId xmlns:p14="http://schemas.microsoft.com/office/powerpoint/2010/main" val="3771661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42415" y="2986593"/>
            <a:ext cx="6859786" cy="3201234"/>
          </a:xfrm>
        </p:spPr>
        <p:txBody>
          <a:bodyPr/>
          <a:lstStyle/>
          <a:p>
            <a:r>
              <a:rPr lang="en-US" sz="2800" dirty="0"/>
              <a:t>NIV – hate</a:t>
            </a:r>
          </a:p>
          <a:p>
            <a:endParaRPr lang="en-US" sz="400" dirty="0"/>
          </a:p>
          <a:p>
            <a:pPr lvl="1"/>
            <a:r>
              <a:rPr lang="en-US" sz="2400" dirty="0"/>
              <a:t>Attending Services</a:t>
            </a:r>
          </a:p>
          <a:p>
            <a:pPr lvl="1"/>
            <a:endParaRPr lang="en-US" sz="400" dirty="0"/>
          </a:p>
          <a:p>
            <a:pPr lvl="1"/>
            <a:r>
              <a:rPr lang="en-US" sz="2400" dirty="0"/>
              <a:t>How we Dress</a:t>
            </a:r>
          </a:p>
          <a:p>
            <a:pPr lvl="1"/>
            <a:endParaRPr lang="en-US" sz="400" dirty="0"/>
          </a:p>
          <a:p>
            <a:pPr lvl="1"/>
            <a:r>
              <a:rPr lang="en-US" sz="2400" dirty="0"/>
              <a:t>Who should we hang out with</a:t>
            </a:r>
          </a:p>
          <a:p>
            <a:pPr lvl="1"/>
            <a:endParaRPr lang="en-US" sz="400" dirty="0"/>
          </a:p>
          <a:p>
            <a:pPr lvl="1"/>
            <a:r>
              <a:rPr lang="en-US" sz="2400" dirty="0"/>
              <a:t>Crossing the lines with Boyfriend / Girlfriend</a:t>
            </a:r>
          </a:p>
          <a:p>
            <a:endParaRPr lang="en-US" sz="100" dirty="0"/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7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Abhor What is Evil…</a:t>
            </a: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42415" y="2986593"/>
            <a:ext cx="6859786" cy="3201234"/>
          </a:xfrm>
        </p:spPr>
        <p:txBody>
          <a:bodyPr>
            <a:normAutofit/>
          </a:bodyPr>
          <a:lstStyle/>
          <a:p>
            <a:r>
              <a:rPr lang="en-US" sz="2400" dirty="0"/>
              <a:t>KJV – cleave</a:t>
            </a:r>
          </a:p>
          <a:p>
            <a:r>
              <a:rPr lang="en-US" sz="2400" dirty="0"/>
              <a:t>NIV – cling </a:t>
            </a:r>
          </a:p>
          <a:p>
            <a:endParaRPr lang="en-US" sz="200" dirty="0"/>
          </a:p>
          <a:p>
            <a:endParaRPr lang="en-US" sz="200" dirty="0"/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Hold Fast to What is Good…</a:t>
            </a:r>
          </a:p>
        </p:txBody>
      </p:sp>
    </p:spTree>
    <p:extLst>
      <p:ext uri="{BB962C8B-B14F-4D97-AF65-F5344CB8AC3E}">
        <p14:creationId xmlns:p14="http://schemas.microsoft.com/office/powerpoint/2010/main" val="18159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Vs 10. - </a:t>
            </a:r>
            <a:r>
              <a:rPr kumimoji="0" lang="en-US" sz="27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Love one another with Brotherly Affection, Outdo one another in Showing Honor…</a:t>
            </a:r>
          </a:p>
        </p:txBody>
      </p:sp>
      <p:sp>
        <p:nvSpPr>
          <p:cNvPr id="7" name="Content Placeholder 13">
            <a:extLst>
              <a:ext uri="{FF2B5EF4-FFF2-40B4-BE49-F238E27FC236}">
                <a16:creationId xmlns:a16="http://schemas.microsoft.com/office/drawing/2014/main" id="{8771762D-9105-4B7F-8067-15EC21FD79A1}"/>
              </a:ext>
            </a:extLst>
          </p:cNvPr>
          <p:cNvSpPr txBox="1">
            <a:spLocks/>
          </p:cNvSpPr>
          <p:nvPr/>
        </p:nvSpPr>
        <p:spPr>
          <a:xfrm>
            <a:off x="1427931" y="4419600"/>
            <a:ext cx="6488215" cy="1371957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68598" tIns="34299" rIns="68598" bIns="34299" rtlCol="0">
            <a:normAutofit fontScale="925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endParaRPr kumimoji="0" lang="en-US" sz="675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401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Phillipians</a:t>
            </a:r>
            <a:r>
              <a:rPr kumimoji="0" lang="en-US" sz="2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2:3 –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“…count others more significant than yourselves.”</a:t>
            </a:r>
          </a:p>
        </p:txBody>
      </p:sp>
    </p:spTree>
    <p:extLst>
      <p:ext uri="{BB962C8B-B14F-4D97-AF65-F5344CB8AC3E}">
        <p14:creationId xmlns:p14="http://schemas.microsoft.com/office/powerpoint/2010/main" val="3663259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942415" y="2986593"/>
            <a:ext cx="6859786" cy="3201234"/>
          </a:xfrm>
        </p:spPr>
        <p:txBody>
          <a:bodyPr>
            <a:normAutofit/>
          </a:bodyPr>
          <a:lstStyle/>
          <a:p>
            <a:r>
              <a:rPr lang="en-US" sz="2400" dirty="0"/>
              <a:t>We all have a Responsibility to be Active.</a:t>
            </a:r>
          </a:p>
          <a:p>
            <a:r>
              <a:rPr lang="en-US" sz="2400" dirty="0"/>
              <a:t>“Seek to Show Hospitality”</a:t>
            </a:r>
          </a:p>
          <a:p>
            <a:endParaRPr lang="en-US" sz="200" dirty="0"/>
          </a:p>
          <a:p>
            <a:endParaRPr lang="en-US" sz="200" dirty="0"/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Contribute to the needs of the Saints…</a:t>
            </a:r>
          </a:p>
        </p:txBody>
      </p:sp>
    </p:spTree>
    <p:extLst>
      <p:ext uri="{BB962C8B-B14F-4D97-AF65-F5344CB8AC3E}">
        <p14:creationId xmlns:p14="http://schemas.microsoft.com/office/powerpoint/2010/main" val="254745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7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Rejoice with those that Rejoice…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endParaRPr kumimoji="0" lang="en-US" sz="270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7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Weep with those that Weep…</a:t>
            </a:r>
          </a:p>
        </p:txBody>
      </p:sp>
    </p:spTree>
    <p:extLst>
      <p:ext uri="{BB962C8B-B14F-4D97-AF65-F5344CB8AC3E}">
        <p14:creationId xmlns:p14="http://schemas.microsoft.com/office/powerpoint/2010/main" val="225031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Marks of a True Christian</a:t>
            </a:r>
          </a:p>
        </p:txBody>
      </p:sp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EBBE40BB-A42A-439C-B6A7-5CCD825CB2D2}"/>
              </a:ext>
            </a:extLst>
          </p:cNvPr>
          <p:cNvSpPr txBox="1">
            <a:spLocks/>
          </p:cNvSpPr>
          <p:nvPr/>
        </p:nvSpPr>
        <p:spPr>
          <a:xfrm>
            <a:off x="1427931" y="2400032"/>
            <a:ext cx="6859786" cy="3201234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7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Live peaceably with all…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endParaRPr kumimoji="0" lang="en-US" sz="270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7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If your Enemy is Hungry, Feed him…</a:t>
            </a:r>
          </a:p>
        </p:txBody>
      </p:sp>
    </p:spTree>
    <p:extLst>
      <p:ext uri="{BB962C8B-B14F-4D97-AF65-F5344CB8AC3E}">
        <p14:creationId xmlns:p14="http://schemas.microsoft.com/office/powerpoint/2010/main" val="61731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0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185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Consolas</vt:lpstr>
      <vt:lpstr>Corbel</vt:lpstr>
      <vt:lpstr>2_Office Theme</vt:lpstr>
      <vt:lpstr>Chalkboard 16x9</vt:lpstr>
      <vt:lpstr>THE MARKS OF A TRUE CHRISTIAN</vt:lpstr>
      <vt:lpstr>The Marks of a True Christian</vt:lpstr>
      <vt:lpstr>The Marks of a True Christian</vt:lpstr>
      <vt:lpstr>The Marks of a True Christian</vt:lpstr>
      <vt:lpstr>The Marks of a True Christian</vt:lpstr>
      <vt:lpstr>The Marks of a True Christian</vt:lpstr>
      <vt:lpstr>The Marks of a True Christian</vt:lpstr>
      <vt:lpstr>The Marks of a True Christian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81</cp:revision>
  <dcterms:created xsi:type="dcterms:W3CDTF">2008-03-16T18:22:36Z</dcterms:created>
  <dcterms:modified xsi:type="dcterms:W3CDTF">2021-09-19T20:05:12Z</dcterms:modified>
</cp:coreProperties>
</file>