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8"/>
  </p:notesMasterIdLst>
  <p:sldIdLst>
    <p:sldId id="505" r:id="rId3"/>
    <p:sldId id="521" r:id="rId4"/>
    <p:sldId id="301" r:id="rId5"/>
    <p:sldId id="303" r:id="rId6"/>
    <p:sldId id="52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86" d="100"/>
          <a:sy n="86" d="100"/>
        </p:scale>
        <p:origin x="496" y="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9/13/2021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1726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Major Messages from the Minor Prophets - Westside Vineyard Church">
            <a:extLst>
              <a:ext uri="{FF2B5EF4-FFF2-40B4-BE49-F238E27FC236}">
                <a16:creationId xmlns:a16="http://schemas.microsoft.com/office/drawing/2014/main" id="{F2A325C2-D4C9-4F51-BBB7-8C356ED32C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34" b="6135"/>
          <a:stretch/>
        </p:blipFill>
        <p:spPr bwMode="auto">
          <a:xfrm>
            <a:off x="0" y="243719"/>
            <a:ext cx="9144000" cy="4553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52F24-2AEE-4E99-ADDB-D330A0AEF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5075583"/>
            <a:ext cx="7886700" cy="15386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HABAKKUK</a:t>
            </a:r>
          </a:p>
          <a:p>
            <a:pPr marL="0" indent="0" algn="ctr">
              <a:buNone/>
            </a:pPr>
            <a:r>
              <a:rPr lang="en-US" sz="320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“How </a:t>
            </a:r>
            <a:r>
              <a:rPr lang="en-US" sz="3200" dirty="0">
                <a:effectLst>
                  <a:outerShdw blurRad="50800" dist="38100" dir="2700000" algn="tl" rotWithShape="0">
                    <a:schemeClr val="tx1">
                      <a:lumMod val="75000"/>
                      <a:alpha val="40000"/>
                    </a:schemeClr>
                  </a:outerShdw>
                </a:effectLst>
                <a:latin typeface="Rockwell" panose="02060603020205020403" pitchFamily="18" charset="0"/>
              </a:rPr>
              <a:t>Long, O Lord?”</a:t>
            </a:r>
          </a:p>
        </p:txBody>
      </p:sp>
    </p:spTree>
    <p:extLst>
      <p:ext uri="{BB962C8B-B14F-4D97-AF65-F5344CB8AC3E}">
        <p14:creationId xmlns:p14="http://schemas.microsoft.com/office/powerpoint/2010/main" val="2048307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D0003-563E-4F71-AF61-1C989DDAD0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74561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Habakkuk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62FFF-D1D6-4E62-8C0D-920FF2991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129" y="1378226"/>
            <a:ext cx="8250307" cy="479873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He took the matter to the Lord -	</a:t>
            </a:r>
            <a:r>
              <a:rPr lang="en-US" sz="3200" b="1" dirty="0">
                <a:solidFill>
                  <a:srgbClr val="002060"/>
                </a:solidFill>
              </a:rPr>
              <a:t>1:2-4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God responded -				</a:t>
            </a:r>
            <a:r>
              <a:rPr lang="en-US" sz="3200" b="1" dirty="0">
                <a:solidFill>
                  <a:srgbClr val="002060"/>
                </a:solidFill>
              </a:rPr>
              <a:t>1:5-11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prophet’s reaction -			</a:t>
            </a:r>
            <a:r>
              <a:rPr lang="en-US" sz="3200" b="1" dirty="0">
                <a:solidFill>
                  <a:srgbClr val="002060"/>
                </a:solidFill>
              </a:rPr>
              <a:t>1:12-2:1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God’s second response -			</a:t>
            </a:r>
            <a:r>
              <a:rPr lang="en-US" sz="3200" b="1" dirty="0">
                <a:solidFill>
                  <a:srgbClr val="002060"/>
                </a:solidFill>
              </a:rPr>
              <a:t>2:2-20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The prophet’s praise -			</a:t>
            </a:r>
            <a:r>
              <a:rPr lang="en-US" sz="3200" b="1" dirty="0">
                <a:solidFill>
                  <a:srgbClr val="002060"/>
                </a:solidFill>
              </a:rPr>
              <a:t>3:1-19</a:t>
            </a:r>
          </a:p>
        </p:txBody>
      </p:sp>
    </p:spTree>
    <p:extLst>
      <p:ext uri="{BB962C8B-B14F-4D97-AF65-F5344CB8AC3E}">
        <p14:creationId xmlns:p14="http://schemas.microsoft.com/office/powerpoint/2010/main" val="424320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D0003-563E-4F71-AF61-1C989DDAD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How to “live by faith”</a:t>
            </a:r>
            <a:br>
              <a:rPr lang="en-US" b="1" dirty="0">
                <a:latin typeface="+mn-lt"/>
              </a:rPr>
            </a:br>
            <a:r>
              <a:rPr lang="en-US" sz="3600" b="1" i="1" dirty="0">
                <a:latin typeface="+mn-lt"/>
              </a:rPr>
              <a:t>Psalm 37</a:t>
            </a:r>
            <a:endParaRPr lang="en-US" b="1" i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62FFF-D1D6-4E62-8C0D-920FF2991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52129"/>
            <a:ext cx="78867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Trust in the Lord - </a:t>
            </a:r>
            <a:r>
              <a:rPr lang="en-US" sz="3200" b="1" dirty="0">
                <a:solidFill>
                  <a:srgbClr val="002060"/>
                </a:solidFill>
              </a:rPr>
              <a:t>vs. 3, 5, 40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Keep doing good - </a:t>
            </a:r>
            <a:r>
              <a:rPr lang="en-US" sz="3200" b="1" dirty="0">
                <a:solidFill>
                  <a:srgbClr val="002060"/>
                </a:solidFill>
              </a:rPr>
              <a:t>v. 3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Delight in the Lord - </a:t>
            </a:r>
            <a:r>
              <a:rPr lang="en-US" sz="3200" b="1" dirty="0">
                <a:solidFill>
                  <a:srgbClr val="002060"/>
                </a:solidFill>
              </a:rPr>
              <a:t>v. 4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Commit ourselves to the Lord - </a:t>
            </a:r>
            <a:r>
              <a:rPr lang="en-US" sz="3200" b="1" dirty="0">
                <a:solidFill>
                  <a:srgbClr val="002060"/>
                </a:solidFill>
              </a:rPr>
              <a:t>v. 5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Be patient - </a:t>
            </a:r>
            <a:r>
              <a:rPr lang="en-US" sz="3200" b="1" dirty="0">
                <a:solidFill>
                  <a:srgbClr val="002060"/>
                </a:solidFill>
              </a:rPr>
              <a:t>vs. 7, 9, 34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Cease from anger and wrath - </a:t>
            </a:r>
            <a:r>
              <a:rPr lang="en-US" sz="3200" b="1" dirty="0">
                <a:solidFill>
                  <a:srgbClr val="002060"/>
                </a:solidFill>
              </a:rPr>
              <a:t>v. 8</a:t>
            </a:r>
          </a:p>
        </p:txBody>
      </p:sp>
    </p:spTree>
    <p:extLst>
      <p:ext uri="{BB962C8B-B14F-4D97-AF65-F5344CB8AC3E}">
        <p14:creationId xmlns:p14="http://schemas.microsoft.com/office/powerpoint/2010/main" val="93511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4003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116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Rockwell</vt:lpstr>
      <vt:lpstr>2_Office Theme</vt:lpstr>
      <vt:lpstr>3_Office Theme</vt:lpstr>
      <vt:lpstr>PowerPoint Presentation</vt:lpstr>
      <vt:lpstr>PowerPoint Presentation</vt:lpstr>
      <vt:lpstr>Habakkuk</vt:lpstr>
      <vt:lpstr>How to “live by faith” Psalm 37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79</cp:revision>
  <dcterms:created xsi:type="dcterms:W3CDTF">2008-03-16T18:22:36Z</dcterms:created>
  <dcterms:modified xsi:type="dcterms:W3CDTF">2021-09-13T17:34:32Z</dcterms:modified>
</cp:coreProperties>
</file>