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8"/>
  </p:notesMasterIdLst>
  <p:sldIdLst>
    <p:sldId id="505" r:id="rId3"/>
    <p:sldId id="256" r:id="rId4"/>
    <p:sldId id="257" r:id="rId5"/>
    <p:sldId id="260" r:id="rId6"/>
    <p:sldId id="52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9/6/2021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9/6/2021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1726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n good news… - Sapphire Background Check">
            <a:extLst>
              <a:ext uri="{FF2B5EF4-FFF2-40B4-BE49-F238E27FC236}">
                <a16:creationId xmlns:a16="http://schemas.microsoft.com/office/drawing/2014/main" id="{81A6ED33-89DE-404F-B972-C2B525F9B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3498" y="474022"/>
            <a:ext cx="6057003" cy="5022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3F3F0139-CD93-437B-81A3-42FED40A4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287616"/>
            <a:ext cx="6858000" cy="1215887"/>
          </a:xfrm>
        </p:spPr>
        <p:txBody>
          <a:bodyPr>
            <a:normAutofit/>
          </a:bodyPr>
          <a:lstStyle/>
          <a:p>
            <a:r>
              <a:rPr 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Gospel is Good News! </a:t>
            </a:r>
          </a:p>
        </p:txBody>
      </p:sp>
    </p:spTree>
    <p:extLst>
      <p:ext uri="{BB962C8B-B14F-4D97-AF65-F5344CB8AC3E}">
        <p14:creationId xmlns:p14="http://schemas.microsoft.com/office/powerpoint/2010/main" val="886561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017DA-CC61-41DB-903C-34E08C20D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Gospel is a Message of…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E7A2D8-E1DC-48F0-9EC1-B465FFDE49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Truth and Salvation - </a:t>
            </a:r>
            <a:r>
              <a:rPr lang="en-US" sz="3200" b="1" dirty="0">
                <a:solidFill>
                  <a:srgbClr val="0070C0"/>
                </a:solidFill>
              </a:rPr>
              <a:t>Eph. 1:13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Peace - </a:t>
            </a:r>
            <a:r>
              <a:rPr lang="en-US" sz="3200" b="1" dirty="0">
                <a:solidFill>
                  <a:srgbClr val="0070C0"/>
                </a:solidFill>
              </a:rPr>
              <a:t>Rom. 10:15; Eph. 6:15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b="1" dirty="0"/>
              <a:t>Life and Immortality - </a:t>
            </a:r>
            <a:r>
              <a:rPr lang="en-US" sz="3200" b="1" dirty="0">
                <a:solidFill>
                  <a:srgbClr val="0070C0"/>
                </a:solidFill>
              </a:rPr>
              <a:t>2 Tim. 1:10</a:t>
            </a:r>
            <a:endParaRPr lang="en-US" sz="3600" b="1" dirty="0">
              <a:solidFill>
                <a:srgbClr val="0070C0"/>
              </a:solidFill>
            </a:endParaRPr>
          </a:p>
        </p:txBody>
      </p:sp>
      <p:pic>
        <p:nvPicPr>
          <p:cNvPr id="4" name="Picture 6" descr="Open Bible On White HD Stock Images | Shutterstock">
            <a:extLst>
              <a:ext uri="{FF2B5EF4-FFF2-40B4-BE49-F238E27FC236}">
                <a16:creationId xmlns:a16="http://schemas.microsoft.com/office/drawing/2014/main" id="{9F68BA5F-AB66-462C-83D1-E1FCC4E85F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602"/>
          <a:stretch/>
        </p:blipFill>
        <p:spPr bwMode="auto">
          <a:xfrm>
            <a:off x="4147930" y="3759979"/>
            <a:ext cx="4640331" cy="2472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258383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Open Bible On White HD Stock Images | Shutterstock">
            <a:extLst>
              <a:ext uri="{FF2B5EF4-FFF2-40B4-BE49-F238E27FC236}">
                <a16:creationId xmlns:a16="http://schemas.microsoft.com/office/drawing/2014/main" id="{D4C6653B-C833-4B3A-8A76-9821870D83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602"/>
          <a:stretch/>
        </p:blipFill>
        <p:spPr bwMode="auto">
          <a:xfrm>
            <a:off x="4147930" y="3759979"/>
            <a:ext cx="4640331" cy="2472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9E4EBAF-46DE-4E6E-B317-9CB7D3F2B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Will you obey the gospel?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9DB29-A480-4A6C-B488-C6F499443E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Believe in Jesus - </a:t>
            </a:r>
            <a:r>
              <a:rPr lang="en-US" sz="3200" b="1" dirty="0">
                <a:solidFill>
                  <a:srgbClr val="0070C0"/>
                </a:solidFill>
              </a:rPr>
              <a:t>John 8:24</a:t>
            </a:r>
          </a:p>
          <a:p>
            <a:r>
              <a:rPr lang="en-US" sz="3600" b="1" dirty="0"/>
              <a:t>Repent of your sins - </a:t>
            </a:r>
            <a:r>
              <a:rPr lang="en-US" sz="3200" b="1" dirty="0">
                <a:solidFill>
                  <a:srgbClr val="0070C0"/>
                </a:solidFill>
              </a:rPr>
              <a:t>Luke 13:3</a:t>
            </a:r>
          </a:p>
          <a:p>
            <a:r>
              <a:rPr lang="en-US" sz="3600" b="1" dirty="0"/>
              <a:t>Confess your faith - </a:t>
            </a:r>
            <a:r>
              <a:rPr lang="en-US" sz="3200" b="1" dirty="0">
                <a:solidFill>
                  <a:srgbClr val="0070C0"/>
                </a:solidFill>
              </a:rPr>
              <a:t>Matthew 10:32-33</a:t>
            </a:r>
          </a:p>
          <a:p>
            <a:r>
              <a:rPr lang="en-US" sz="3600" b="1" dirty="0"/>
              <a:t>Be baptized - </a:t>
            </a:r>
            <a:r>
              <a:rPr lang="en-US" sz="3200" b="1" dirty="0">
                <a:solidFill>
                  <a:srgbClr val="0070C0"/>
                </a:solidFill>
              </a:rPr>
              <a:t>Mark 16:16</a:t>
            </a:r>
            <a:endParaRPr lang="en-US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014877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4003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67</Words>
  <Application>Microsoft Office PowerPoint</Application>
  <PresentationFormat>On-screen Show (4:3)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PowerPoint Presentation</vt:lpstr>
      <vt:lpstr>The Gospel is a Message of…</vt:lpstr>
      <vt:lpstr>Will you obey the gospel?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77</cp:revision>
  <dcterms:created xsi:type="dcterms:W3CDTF">2008-03-16T18:22:36Z</dcterms:created>
  <dcterms:modified xsi:type="dcterms:W3CDTF">2021-09-06T17:47:39Z</dcterms:modified>
</cp:coreProperties>
</file>