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2" r:id="rId1"/>
    <p:sldMasterId id="2147483730" r:id="rId2"/>
    <p:sldMasterId id="2147483747" r:id="rId3"/>
  </p:sldMasterIdLst>
  <p:notesMasterIdLst>
    <p:notesMasterId r:id="rId20"/>
  </p:notesMasterIdLst>
  <p:sldIdLst>
    <p:sldId id="505" r:id="rId4"/>
    <p:sldId id="506" r:id="rId5"/>
    <p:sldId id="507" r:id="rId6"/>
    <p:sldId id="508" r:id="rId7"/>
    <p:sldId id="509" r:id="rId8"/>
    <p:sldId id="510" r:id="rId9"/>
    <p:sldId id="511" r:id="rId10"/>
    <p:sldId id="512" r:id="rId11"/>
    <p:sldId id="513" r:id="rId12"/>
    <p:sldId id="514" r:id="rId13"/>
    <p:sldId id="515" r:id="rId14"/>
    <p:sldId id="516" r:id="rId15"/>
    <p:sldId id="517" r:id="rId16"/>
    <p:sldId id="518" r:id="rId17"/>
    <p:sldId id="519" r:id="rId18"/>
    <p:sldId id="520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34623" autoAdjust="0"/>
    <p:restoredTop sz="86325" autoAdjust="0"/>
  </p:normalViewPr>
  <p:slideViewPr>
    <p:cSldViewPr>
      <p:cViewPr varScale="1">
        <p:scale>
          <a:sx n="86" d="100"/>
          <a:sy n="86" d="100"/>
        </p:scale>
        <p:origin x="496" y="6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-1954"/>
    </p:cViewPr>
  </p:sorterViewPr>
  <p:notesViewPr>
    <p:cSldViewPr>
      <p:cViewPr varScale="1">
        <p:scale>
          <a:sx n="76" d="100"/>
          <a:sy n="76" d="100"/>
        </p:scale>
        <p:origin x="-2971" y="-8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3" Type="http://schemas.openxmlformats.org/officeDocument/2006/relationships/slideMaster" Target="slideMasters/slideMaster3.xml"/><Relationship Id="rId21" Type="http://schemas.openxmlformats.org/officeDocument/2006/relationships/presProps" Target="presProps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tableStyles" Target="tableStyle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theme" Target="theme/theme1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8DE7A2-50D1-4400-88E2-5E32D940C051}" type="datetimeFigureOut">
              <a:rPr lang="en-US"/>
              <a:pPr/>
              <a:t>8/30/2021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9F674F-5FF1-4C50-AE02-5B1470F93F7E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8/30/2021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77487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8/30/2021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57340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8/30/2021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686036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2416" y="2514601"/>
            <a:ext cx="6600451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2416" y="4777380"/>
            <a:ext cx="6600451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228E18-4737-41D6-B1B2-77D4C1C8C495}" type="datetimeFigureOut">
              <a:rPr lang="en-US" smtClean="0"/>
              <a:t>8/30/2021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8"/>
          <p:cNvSpPr/>
          <p:nvPr/>
        </p:nvSpPr>
        <p:spPr bwMode="auto">
          <a:xfrm>
            <a:off x="-31719" y="4321158"/>
            <a:ext cx="1395473" cy="781781"/>
          </a:xfrm>
          <a:custGeom>
            <a:avLst/>
            <a:gdLst/>
            <a:ahLst/>
            <a:cxnLst/>
            <a:rect l="l" t="t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23334" y="4529541"/>
            <a:ext cx="584978" cy="365125"/>
          </a:xfrm>
        </p:spPr>
        <p:txBody>
          <a:bodyPr/>
          <a:lstStyle/>
          <a:p>
            <a:fld id="{82E63350-90D7-4BB5-9C13-6B9D7E4AA2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70510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2133600"/>
            <a:ext cx="6591985" cy="37776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228E18-4737-41D6-B1B2-77D4C1C8C495}" type="datetimeFigureOut">
              <a:rPr lang="en-US" smtClean="0"/>
              <a:t>8/30/2021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E63350-90D7-4BB5-9C13-6B9D7E4AA2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327986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074562"/>
            <a:ext cx="6591985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3581400"/>
            <a:ext cx="659198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228E18-4737-41D6-B1B2-77D4C1C8C495}" type="datetimeFigureOut">
              <a:rPr lang="en-US" smtClean="0"/>
              <a:t>8/30/2021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82E63350-90D7-4BB5-9C13-6B9D7E4AA2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590717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2416" y="2136706"/>
            <a:ext cx="3197531" cy="376739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7307" y="2136706"/>
            <a:ext cx="3197093" cy="376739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228E18-4737-41D6-B1B2-77D4C1C8C495}" type="datetimeFigureOut">
              <a:rPr lang="en-US" smtClean="0"/>
              <a:t>8/30/2021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82E63350-90D7-4BB5-9C13-6B9D7E4AA2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290454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5352" y="2226626"/>
            <a:ext cx="287459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2415" y="2802888"/>
            <a:ext cx="3197532" cy="3105703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6154" y="2223398"/>
            <a:ext cx="28732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33715" y="2799660"/>
            <a:ext cx="3195680" cy="3105703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228E18-4737-41D6-B1B2-77D4C1C8C495}" type="datetimeFigureOut">
              <a:rPr lang="en-US" smtClean="0"/>
              <a:t>8/30/2021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82E63350-90D7-4BB5-9C13-6B9D7E4AA2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167467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228E18-4737-41D6-B1B2-77D4C1C8C495}" type="datetimeFigureOut">
              <a:rPr lang="en-US" smtClean="0"/>
              <a:t>8/30/2021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E63350-90D7-4BB5-9C13-6B9D7E4AA2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112936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228E18-4737-41D6-B1B2-77D4C1C8C495}" type="datetimeFigureOut">
              <a:rPr lang="en-US" smtClean="0"/>
              <a:t>8/30/2021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E63350-90D7-4BB5-9C13-6B9D7E4AA2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409190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46088"/>
            <a:ext cx="2629584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3494" y="446089"/>
            <a:ext cx="3790906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1598613"/>
            <a:ext cx="2629584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228E18-4737-41D6-B1B2-77D4C1C8C495}" type="datetimeFigureOut">
              <a:rPr lang="en-US" smtClean="0"/>
              <a:t>8/30/2021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E63350-90D7-4BB5-9C13-6B9D7E4AA2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96339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8/30/2021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25573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800600"/>
            <a:ext cx="6591985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2415" y="634965"/>
            <a:ext cx="6591985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367338"/>
            <a:ext cx="6591985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228E18-4737-41D6-B1B2-77D4C1C8C495}" type="datetimeFigureOut">
              <a:rPr lang="en-US" smtClean="0"/>
              <a:t>8/30/2021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82E63350-90D7-4BB5-9C13-6B9D7E4AA2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862039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609600"/>
            <a:ext cx="6591985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228E18-4737-41D6-B1B2-77D4C1C8C495}" type="datetimeFigureOut">
              <a:rPr lang="en-US" smtClean="0"/>
              <a:t>8/30/2021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82E63350-90D7-4BB5-9C13-6B9D7E4AA2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103026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15972" y="3505200"/>
            <a:ext cx="5653888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228E18-4737-41D6-B1B2-77D4C1C8C495}" type="datetimeFigureOut">
              <a:rPr lang="en-US" smtClean="0"/>
              <a:t>8/30/2021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9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82E63350-90D7-4BB5-9C13-6B9D7E4AA25D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39528985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438401"/>
            <a:ext cx="6591985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228E18-4737-41D6-B1B2-77D4C1C8C495}" type="datetimeFigureOut">
              <a:rPr lang="en-US" smtClean="0"/>
              <a:t>8/30/2021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82E63350-90D7-4BB5-9C13-6B9D7E4AA2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766905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688292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688292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228E18-4737-41D6-B1B2-77D4C1C8C495}" type="datetimeFigureOut">
              <a:rPr lang="en-US" smtClean="0"/>
              <a:t>8/30/2021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82E63350-90D7-4BB5-9C13-6B9D7E4AA25D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89834600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6" y="627407"/>
            <a:ext cx="6591984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591985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228E18-4737-41D6-B1B2-77D4C1C8C495}" type="datetimeFigureOut">
              <a:rPr lang="en-US" smtClean="0"/>
              <a:t>8/30/2021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82E63350-90D7-4BB5-9C13-6B9D7E4AA2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133417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228E18-4737-41D6-B1B2-77D4C1C8C495}" type="datetimeFigureOut">
              <a:rPr lang="en-US" smtClean="0"/>
              <a:t>8/30/2021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E63350-90D7-4BB5-9C13-6B9D7E4AA2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184965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8535" y="627406"/>
            <a:ext cx="1656132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42416" y="627406"/>
            <a:ext cx="4716348" cy="52838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228E18-4737-41D6-B1B2-77D4C1C8C495}" type="datetimeFigureOut">
              <a:rPr lang="en-US" smtClean="0"/>
              <a:t>8/30/2021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E63350-90D7-4BB5-9C13-6B9D7E4AA2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839717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2416" y="2514601"/>
            <a:ext cx="6600451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2416" y="4777380"/>
            <a:ext cx="6600451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228E18-4737-41D6-B1B2-77D4C1C8C495}" type="datetimeFigureOut">
              <a:rPr lang="en-US" smtClean="0"/>
              <a:t>8/30/2021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8"/>
          <p:cNvSpPr/>
          <p:nvPr/>
        </p:nvSpPr>
        <p:spPr bwMode="auto">
          <a:xfrm>
            <a:off x="-31719" y="4321158"/>
            <a:ext cx="1395473" cy="781781"/>
          </a:xfrm>
          <a:custGeom>
            <a:avLst/>
            <a:gdLst/>
            <a:ahLst/>
            <a:cxnLst/>
            <a:rect l="l" t="t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23334" y="4529541"/>
            <a:ext cx="584978" cy="365125"/>
          </a:xfrm>
        </p:spPr>
        <p:txBody>
          <a:bodyPr/>
          <a:lstStyle/>
          <a:p>
            <a:fld id="{82E63350-90D7-4BB5-9C13-6B9D7E4AA2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231777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2133600"/>
            <a:ext cx="6591985" cy="37776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228E18-4737-41D6-B1B2-77D4C1C8C495}" type="datetimeFigureOut">
              <a:rPr lang="en-US" smtClean="0"/>
              <a:t>8/30/2021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E63350-90D7-4BB5-9C13-6B9D7E4AA2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20361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8/30/2021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8627219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074562"/>
            <a:ext cx="6591985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3581400"/>
            <a:ext cx="659198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228E18-4737-41D6-B1B2-77D4C1C8C495}" type="datetimeFigureOut">
              <a:rPr lang="en-US" smtClean="0"/>
              <a:t>8/30/2021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82E63350-90D7-4BB5-9C13-6B9D7E4AA2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3174070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2416" y="2136706"/>
            <a:ext cx="3197531" cy="376739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7307" y="2136706"/>
            <a:ext cx="3197093" cy="376739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228E18-4737-41D6-B1B2-77D4C1C8C495}" type="datetimeFigureOut">
              <a:rPr lang="en-US" smtClean="0"/>
              <a:t>8/30/2021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82E63350-90D7-4BB5-9C13-6B9D7E4AA2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6190768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5352" y="2226626"/>
            <a:ext cx="287459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2415" y="2802888"/>
            <a:ext cx="3197532" cy="3105703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6154" y="2223398"/>
            <a:ext cx="28732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33715" y="2799660"/>
            <a:ext cx="3195680" cy="3105703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228E18-4737-41D6-B1B2-77D4C1C8C495}" type="datetimeFigureOut">
              <a:rPr lang="en-US" smtClean="0"/>
              <a:t>8/30/2021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82E63350-90D7-4BB5-9C13-6B9D7E4AA2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5320527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228E18-4737-41D6-B1B2-77D4C1C8C495}" type="datetimeFigureOut">
              <a:rPr lang="en-US" smtClean="0"/>
              <a:t>8/30/2021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E63350-90D7-4BB5-9C13-6B9D7E4AA2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4993887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228E18-4737-41D6-B1B2-77D4C1C8C495}" type="datetimeFigureOut">
              <a:rPr lang="en-US" smtClean="0"/>
              <a:t>8/30/2021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E63350-90D7-4BB5-9C13-6B9D7E4AA2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7298190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46088"/>
            <a:ext cx="2629584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3494" y="446089"/>
            <a:ext cx="3790906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1598613"/>
            <a:ext cx="2629584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228E18-4737-41D6-B1B2-77D4C1C8C495}" type="datetimeFigureOut">
              <a:rPr lang="en-US" smtClean="0"/>
              <a:t>8/30/2021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E63350-90D7-4BB5-9C13-6B9D7E4AA2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7363735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800600"/>
            <a:ext cx="6591985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2415" y="634965"/>
            <a:ext cx="6591985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367338"/>
            <a:ext cx="6591985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228E18-4737-41D6-B1B2-77D4C1C8C495}" type="datetimeFigureOut">
              <a:rPr lang="en-US" smtClean="0"/>
              <a:t>8/30/2021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82E63350-90D7-4BB5-9C13-6B9D7E4AA2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4760487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609600"/>
            <a:ext cx="6591985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228E18-4737-41D6-B1B2-77D4C1C8C495}" type="datetimeFigureOut">
              <a:rPr lang="en-US" smtClean="0"/>
              <a:t>8/30/2021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82E63350-90D7-4BB5-9C13-6B9D7E4AA2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7705052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15972" y="3505200"/>
            <a:ext cx="5653888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228E18-4737-41D6-B1B2-77D4C1C8C495}" type="datetimeFigureOut">
              <a:rPr lang="en-US" smtClean="0"/>
              <a:t>8/30/2021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9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82E63350-90D7-4BB5-9C13-6B9D7E4AA25D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510851528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438401"/>
            <a:ext cx="6591985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228E18-4737-41D6-B1B2-77D4C1C8C495}" type="datetimeFigureOut">
              <a:rPr lang="en-US" smtClean="0"/>
              <a:t>8/30/2021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82E63350-90D7-4BB5-9C13-6B9D7E4AA2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56622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8/30/2021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2719253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688292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688292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228E18-4737-41D6-B1B2-77D4C1C8C495}" type="datetimeFigureOut">
              <a:rPr lang="en-US" smtClean="0"/>
              <a:t>8/30/2021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82E63350-90D7-4BB5-9C13-6B9D7E4AA25D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67189433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6" y="627407"/>
            <a:ext cx="6591984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591985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228E18-4737-41D6-B1B2-77D4C1C8C495}" type="datetimeFigureOut">
              <a:rPr lang="en-US" smtClean="0"/>
              <a:t>8/30/2021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82E63350-90D7-4BB5-9C13-6B9D7E4AA2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0435371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228E18-4737-41D6-B1B2-77D4C1C8C495}" type="datetimeFigureOut">
              <a:rPr lang="en-US" smtClean="0"/>
              <a:t>8/30/2021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E63350-90D7-4BB5-9C13-6B9D7E4AA2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372792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8535" y="627406"/>
            <a:ext cx="1656132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42416" y="627406"/>
            <a:ext cx="4716348" cy="52838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228E18-4737-41D6-B1B2-77D4C1C8C495}" type="datetimeFigureOut">
              <a:rPr lang="en-US" smtClean="0"/>
              <a:t>8/30/2021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E63350-90D7-4BB5-9C13-6B9D7E4AA2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64087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8/30/2021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32742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8/30/2021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24539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8/30/2021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01229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8/30/2021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39111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8/30/2021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80664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17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6" Type="http://schemas.openxmlformats.org/officeDocument/2006/relationships/slideLayout" Target="../slideLayouts/slideLayout27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5.xml"/><Relationship Id="rId13" Type="http://schemas.openxmlformats.org/officeDocument/2006/relationships/slideLayout" Target="../slideLayouts/slideLayout40.xml"/><Relationship Id="rId3" Type="http://schemas.openxmlformats.org/officeDocument/2006/relationships/slideLayout" Target="../slideLayouts/slideLayout30.xml"/><Relationship Id="rId7" Type="http://schemas.openxmlformats.org/officeDocument/2006/relationships/slideLayout" Target="../slideLayouts/slideLayout34.xml"/><Relationship Id="rId12" Type="http://schemas.openxmlformats.org/officeDocument/2006/relationships/slideLayout" Target="../slideLayouts/slideLayout39.xml"/><Relationship Id="rId17" Type="http://schemas.openxmlformats.org/officeDocument/2006/relationships/theme" Target="../theme/theme3.xml"/><Relationship Id="rId2" Type="http://schemas.openxmlformats.org/officeDocument/2006/relationships/slideLayout" Target="../slideLayouts/slideLayout29.xml"/><Relationship Id="rId16" Type="http://schemas.openxmlformats.org/officeDocument/2006/relationships/slideLayout" Target="../slideLayouts/slideLayout43.xml"/><Relationship Id="rId1" Type="http://schemas.openxmlformats.org/officeDocument/2006/relationships/slideLayout" Target="../slideLayouts/slideLayout28.xml"/><Relationship Id="rId6" Type="http://schemas.openxmlformats.org/officeDocument/2006/relationships/slideLayout" Target="../slideLayouts/slideLayout33.xml"/><Relationship Id="rId11" Type="http://schemas.openxmlformats.org/officeDocument/2006/relationships/slideLayout" Target="../slideLayouts/slideLayout38.xml"/><Relationship Id="rId5" Type="http://schemas.openxmlformats.org/officeDocument/2006/relationships/slideLayout" Target="../slideLayouts/slideLayout32.xml"/><Relationship Id="rId15" Type="http://schemas.openxmlformats.org/officeDocument/2006/relationships/slideLayout" Target="../slideLayouts/slideLayout42.xml"/><Relationship Id="rId10" Type="http://schemas.openxmlformats.org/officeDocument/2006/relationships/slideLayout" Target="../slideLayouts/slideLayout37.xml"/><Relationship Id="rId4" Type="http://schemas.openxmlformats.org/officeDocument/2006/relationships/slideLayout" Target="../slideLayouts/slideLayout31.xml"/><Relationship Id="rId9" Type="http://schemas.openxmlformats.org/officeDocument/2006/relationships/slideLayout" Target="../slideLayouts/slideLayout36.xml"/><Relationship Id="rId14" Type="http://schemas.openxmlformats.org/officeDocument/2006/relationships/slideLayout" Target="../slideLayouts/slideLayout4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73E935-E74D-413C-B2D3-A5CAFE25187B}" type="datetimeFigureOut">
              <a:rPr lang="en-US" smtClean="0"/>
              <a:t>8/30/2021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966917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/>
          <p:cNvGrpSpPr/>
          <p:nvPr/>
        </p:nvGrpSpPr>
        <p:grpSpPr>
          <a:xfrm>
            <a:off x="1" y="228600"/>
            <a:ext cx="1981200" cy="6638628"/>
            <a:chOff x="2487613" y="285750"/>
            <a:chExt cx="2428875" cy="5654676"/>
          </a:xfrm>
        </p:grpSpPr>
        <p:sp>
          <p:nvSpPr>
            <p:cNvPr id="37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8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9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0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1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2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3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4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5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6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7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8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49" name="Group 48"/>
          <p:cNvGrpSpPr/>
          <p:nvPr/>
        </p:nvGrpSpPr>
        <p:grpSpPr>
          <a:xfrm>
            <a:off x="20421" y="285"/>
            <a:ext cx="1952272" cy="6852968"/>
            <a:chOff x="6627813" y="195717"/>
            <a:chExt cx="1952625" cy="5678034"/>
          </a:xfrm>
        </p:grpSpPr>
        <p:sp>
          <p:nvSpPr>
            <p:cNvPr id="50" name="Freeform 27"/>
            <p:cNvSpPr/>
            <p:nvPr/>
          </p:nvSpPr>
          <p:spPr bwMode="auto">
            <a:xfrm>
              <a:off x="6627813" y="195717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1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2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3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4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5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6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7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8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9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0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1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62" name="Rectangle 61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2133600"/>
            <a:ext cx="6591985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72400" y="6135089"/>
            <a:ext cx="766380" cy="3701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228E18-4737-41D6-B1B2-77D4C1C8C495}" type="datetimeFigureOut">
              <a:rPr lang="en-US" smtClean="0"/>
              <a:t>8/30/2021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2415" y="6135809"/>
            <a:ext cx="57164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11228" y="787783"/>
            <a:ext cx="58497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82E63350-90D7-4BB5-9C13-6B9D7E4AA2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37351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1" r:id="rId1"/>
    <p:sldLayoutId id="2147483732" r:id="rId2"/>
    <p:sldLayoutId id="2147483733" r:id="rId3"/>
    <p:sldLayoutId id="2147483734" r:id="rId4"/>
    <p:sldLayoutId id="2147483735" r:id="rId5"/>
    <p:sldLayoutId id="2147483736" r:id="rId6"/>
    <p:sldLayoutId id="2147483737" r:id="rId7"/>
    <p:sldLayoutId id="2147483738" r:id="rId8"/>
    <p:sldLayoutId id="2147483739" r:id="rId9"/>
    <p:sldLayoutId id="2147483740" r:id="rId10"/>
    <p:sldLayoutId id="2147483741" r:id="rId11"/>
    <p:sldLayoutId id="2147483742" r:id="rId12"/>
    <p:sldLayoutId id="2147483743" r:id="rId13"/>
    <p:sldLayoutId id="2147483744" r:id="rId14"/>
    <p:sldLayoutId id="2147483745" r:id="rId15"/>
    <p:sldLayoutId id="214748374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/>
          <p:cNvGrpSpPr/>
          <p:nvPr/>
        </p:nvGrpSpPr>
        <p:grpSpPr>
          <a:xfrm>
            <a:off x="1" y="228600"/>
            <a:ext cx="1981200" cy="6638628"/>
            <a:chOff x="2487613" y="285750"/>
            <a:chExt cx="2428875" cy="5654676"/>
          </a:xfrm>
        </p:grpSpPr>
        <p:sp>
          <p:nvSpPr>
            <p:cNvPr id="37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8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9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0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1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2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3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4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5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6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7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8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49" name="Group 48"/>
          <p:cNvGrpSpPr/>
          <p:nvPr/>
        </p:nvGrpSpPr>
        <p:grpSpPr>
          <a:xfrm>
            <a:off x="20421" y="749"/>
            <a:ext cx="1952272" cy="6852504"/>
            <a:chOff x="6627813" y="196102"/>
            <a:chExt cx="1952625" cy="5677649"/>
          </a:xfrm>
        </p:grpSpPr>
        <p:sp>
          <p:nvSpPr>
            <p:cNvPr id="50" name="Freeform 27"/>
            <p:cNvSpPr/>
            <p:nvPr/>
          </p:nvSpPr>
          <p:spPr bwMode="auto">
            <a:xfrm>
              <a:off x="6627813" y="196102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1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2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3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4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5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6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7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8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9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0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1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62" name="Rectangle 61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2133600"/>
            <a:ext cx="6591985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72400" y="6135089"/>
            <a:ext cx="766380" cy="3701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228E18-4737-41D6-B1B2-77D4C1C8C495}" type="datetimeFigureOut">
              <a:rPr lang="en-US" smtClean="0"/>
              <a:t>8/30/2021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2415" y="6135809"/>
            <a:ext cx="57164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11228" y="787783"/>
            <a:ext cx="58497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82E63350-90D7-4BB5-9C13-6B9D7E4AA2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11079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8" r:id="rId1"/>
    <p:sldLayoutId id="2147483749" r:id="rId2"/>
    <p:sldLayoutId id="2147483750" r:id="rId3"/>
    <p:sldLayoutId id="2147483751" r:id="rId4"/>
    <p:sldLayoutId id="2147483752" r:id="rId5"/>
    <p:sldLayoutId id="2147483753" r:id="rId6"/>
    <p:sldLayoutId id="2147483754" r:id="rId7"/>
    <p:sldLayoutId id="2147483755" r:id="rId8"/>
    <p:sldLayoutId id="2147483756" r:id="rId9"/>
    <p:sldLayoutId id="2147483757" r:id="rId10"/>
    <p:sldLayoutId id="2147483758" r:id="rId11"/>
    <p:sldLayoutId id="2147483759" r:id="rId12"/>
    <p:sldLayoutId id="2147483760" r:id="rId13"/>
    <p:sldLayoutId id="2147483761" r:id="rId14"/>
    <p:sldLayoutId id="2147483762" r:id="rId15"/>
    <p:sldLayoutId id="214748376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2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6172631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C3FD11-FCD6-4741-9079-46CB103483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5. Trust in God’s </a:t>
            </a:r>
            <a:br>
              <a:rPr lang="en-US" b="1" dirty="0">
                <a:solidFill>
                  <a:schemeClr val="tx1"/>
                </a:solidFill>
              </a:rPr>
            </a:br>
            <a:r>
              <a:rPr lang="en-US" b="1" dirty="0">
                <a:solidFill>
                  <a:schemeClr val="tx1"/>
                </a:solidFill>
              </a:rPr>
              <a:t>Purpose and Promises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5C8B3C-58CE-4CA3-B95A-F7696C9C17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42415" y="2358886"/>
            <a:ext cx="6591985" cy="406841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2800" b="1" dirty="0">
                <a:solidFill>
                  <a:schemeClr val="tx1"/>
                </a:solidFill>
              </a:rPr>
              <a:t>“And after you have suffered a little while, the God of all grace, </a:t>
            </a:r>
            <a:r>
              <a:rPr lang="en-US" sz="2800" b="1" dirty="0">
                <a:solidFill>
                  <a:schemeClr val="tx1"/>
                </a:solidFill>
                <a:highlight>
                  <a:srgbClr val="FFFF00"/>
                </a:highlight>
              </a:rPr>
              <a:t>who has called you to his eternal glory in Christ</a:t>
            </a:r>
            <a:r>
              <a:rPr lang="en-US" sz="2800" b="1" dirty="0">
                <a:solidFill>
                  <a:schemeClr val="tx1"/>
                </a:solidFill>
              </a:rPr>
              <a:t>, will himself restore, confirm, strengthen, and establish you.” </a:t>
            </a:r>
          </a:p>
          <a:p>
            <a:pPr marL="0" indent="0" algn="ctr">
              <a:buNone/>
            </a:pPr>
            <a:endParaRPr lang="en-US" sz="800" b="1" dirty="0">
              <a:solidFill>
                <a:schemeClr val="tx1"/>
              </a:solidFill>
            </a:endParaRPr>
          </a:p>
          <a:p>
            <a:pPr marL="0" indent="0" algn="ctr">
              <a:buNone/>
            </a:pPr>
            <a:r>
              <a:rPr lang="en-US" sz="2800" b="1" dirty="0">
                <a:solidFill>
                  <a:schemeClr val="tx1"/>
                </a:solidFill>
              </a:rPr>
              <a:t>1 Peter 5:10, ESV</a:t>
            </a:r>
          </a:p>
        </p:txBody>
      </p:sp>
    </p:spTree>
    <p:extLst>
      <p:ext uri="{BB962C8B-B14F-4D97-AF65-F5344CB8AC3E}">
        <p14:creationId xmlns:p14="http://schemas.microsoft.com/office/powerpoint/2010/main" val="28740775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C3FD11-FCD6-4741-9079-46CB103483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5. Trust in God’s </a:t>
            </a:r>
            <a:br>
              <a:rPr lang="en-US" b="1" dirty="0">
                <a:solidFill>
                  <a:schemeClr val="tx1"/>
                </a:solidFill>
              </a:rPr>
            </a:br>
            <a:r>
              <a:rPr lang="en-US" b="1" dirty="0">
                <a:solidFill>
                  <a:schemeClr val="tx1"/>
                </a:solidFill>
              </a:rPr>
              <a:t>Purpose and Promises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5C8B3C-58CE-4CA3-B95A-F7696C9C17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42415" y="2358886"/>
            <a:ext cx="6591985" cy="406841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2800" b="1" dirty="0">
                <a:solidFill>
                  <a:schemeClr val="tx1"/>
                </a:solidFill>
              </a:rPr>
              <a:t>“And after you have suffered a little while, the God of all grace, who has called you to his eternal glory in Christ, will himself </a:t>
            </a:r>
            <a:r>
              <a:rPr lang="en-US" sz="2800" b="1" dirty="0">
                <a:solidFill>
                  <a:schemeClr val="tx1"/>
                </a:solidFill>
                <a:highlight>
                  <a:srgbClr val="FFFF00"/>
                </a:highlight>
              </a:rPr>
              <a:t>restore</a:t>
            </a:r>
            <a:r>
              <a:rPr lang="en-US" sz="2800" b="1" dirty="0">
                <a:solidFill>
                  <a:schemeClr val="tx1"/>
                </a:solidFill>
              </a:rPr>
              <a:t>, confirm, strengthen, and establish you.” </a:t>
            </a:r>
          </a:p>
          <a:p>
            <a:pPr marL="0" indent="0" algn="ctr">
              <a:buNone/>
            </a:pPr>
            <a:endParaRPr lang="en-US" sz="800" b="1" dirty="0">
              <a:solidFill>
                <a:schemeClr val="tx1"/>
              </a:solidFill>
            </a:endParaRPr>
          </a:p>
          <a:p>
            <a:pPr marL="0" indent="0" algn="ctr">
              <a:buNone/>
            </a:pPr>
            <a:r>
              <a:rPr lang="en-US" sz="2800" b="1" dirty="0">
                <a:solidFill>
                  <a:schemeClr val="tx1"/>
                </a:solidFill>
              </a:rPr>
              <a:t>1 Peter 5:10, ESV</a:t>
            </a:r>
          </a:p>
        </p:txBody>
      </p:sp>
    </p:spTree>
    <p:extLst>
      <p:ext uri="{BB962C8B-B14F-4D97-AF65-F5344CB8AC3E}">
        <p14:creationId xmlns:p14="http://schemas.microsoft.com/office/powerpoint/2010/main" val="2934413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C3FD11-FCD6-4741-9079-46CB103483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5. Trust in God’s </a:t>
            </a:r>
            <a:br>
              <a:rPr lang="en-US" b="1" dirty="0">
                <a:solidFill>
                  <a:schemeClr val="tx1"/>
                </a:solidFill>
              </a:rPr>
            </a:br>
            <a:r>
              <a:rPr lang="en-US" b="1" dirty="0">
                <a:solidFill>
                  <a:schemeClr val="tx1"/>
                </a:solidFill>
              </a:rPr>
              <a:t>Purpose and Promises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5C8B3C-58CE-4CA3-B95A-F7696C9C17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42415" y="2358886"/>
            <a:ext cx="6591985" cy="406841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2800" b="1" dirty="0">
                <a:solidFill>
                  <a:schemeClr val="tx1"/>
                </a:solidFill>
              </a:rPr>
              <a:t>“And after you have suffered a little while, the God of all grace, who has called you to his eternal glory in Christ, will himself restore, </a:t>
            </a:r>
            <a:r>
              <a:rPr lang="en-US" sz="2800" b="1" dirty="0">
                <a:solidFill>
                  <a:schemeClr val="tx1"/>
                </a:solidFill>
                <a:highlight>
                  <a:srgbClr val="FFFF00"/>
                </a:highlight>
              </a:rPr>
              <a:t>confirm</a:t>
            </a:r>
            <a:r>
              <a:rPr lang="en-US" sz="2800" b="1" dirty="0">
                <a:solidFill>
                  <a:schemeClr val="tx1"/>
                </a:solidFill>
              </a:rPr>
              <a:t>, strengthen, and establish you.” </a:t>
            </a:r>
          </a:p>
          <a:p>
            <a:pPr marL="0" indent="0" algn="ctr">
              <a:buNone/>
            </a:pPr>
            <a:endParaRPr lang="en-US" sz="800" b="1" dirty="0">
              <a:solidFill>
                <a:schemeClr val="tx1"/>
              </a:solidFill>
            </a:endParaRPr>
          </a:p>
          <a:p>
            <a:pPr marL="0" indent="0" algn="ctr">
              <a:buNone/>
            </a:pPr>
            <a:r>
              <a:rPr lang="en-US" sz="2800" b="1" dirty="0">
                <a:solidFill>
                  <a:schemeClr val="tx1"/>
                </a:solidFill>
              </a:rPr>
              <a:t>1 Peter 5:10, ESV</a:t>
            </a:r>
          </a:p>
        </p:txBody>
      </p:sp>
    </p:spTree>
    <p:extLst>
      <p:ext uri="{BB962C8B-B14F-4D97-AF65-F5344CB8AC3E}">
        <p14:creationId xmlns:p14="http://schemas.microsoft.com/office/powerpoint/2010/main" val="5461006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C3FD11-FCD6-4741-9079-46CB103483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5. Trust in God’s </a:t>
            </a:r>
            <a:br>
              <a:rPr lang="en-US" b="1" dirty="0">
                <a:solidFill>
                  <a:schemeClr val="tx1"/>
                </a:solidFill>
              </a:rPr>
            </a:br>
            <a:r>
              <a:rPr lang="en-US" b="1" dirty="0">
                <a:solidFill>
                  <a:schemeClr val="tx1"/>
                </a:solidFill>
              </a:rPr>
              <a:t>Purpose and Promises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5C8B3C-58CE-4CA3-B95A-F7696C9C17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42415" y="2358886"/>
            <a:ext cx="6591985" cy="406841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2800" b="1" dirty="0">
                <a:solidFill>
                  <a:schemeClr val="tx1"/>
                </a:solidFill>
              </a:rPr>
              <a:t>“And after you have suffered a little while, the God of all grace, who has called you to his eternal glory in Christ, will himself restore, confirm, </a:t>
            </a:r>
            <a:r>
              <a:rPr lang="en-US" sz="2800" b="1" dirty="0">
                <a:solidFill>
                  <a:schemeClr val="tx1"/>
                </a:solidFill>
                <a:highlight>
                  <a:srgbClr val="FFFF00"/>
                </a:highlight>
              </a:rPr>
              <a:t>strengthen</a:t>
            </a:r>
            <a:r>
              <a:rPr lang="en-US" sz="2800" b="1" dirty="0">
                <a:solidFill>
                  <a:schemeClr val="tx1"/>
                </a:solidFill>
              </a:rPr>
              <a:t>, and establish you.” </a:t>
            </a:r>
          </a:p>
          <a:p>
            <a:pPr marL="0" indent="0" algn="ctr">
              <a:buNone/>
            </a:pPr>
            <a:endParaRPr lang="en-US" sz="800" b="1" dirty="0">
              <a:solidFill>
                <a:schemeClr val="tx1"/>
              </a:solidFill>
            </a:endParaRPr>
          </a:p>
          <a:p>
            <a:pPr marL="0" indent="0" algn="ctr">
              <a:buNone/>
            </a:pPr>
            <a:r>
              <a:rPr lang="en-US" sz="2800" b="1" dirty="0">
                <a:solidFill>
                  <a:schemeClr val="tx1"/>
                </a:solidFill>
              </a:rPr>
              <a:t>1 Peter 5:10, ESV</a:t>
            </a:r>
          </a:p>
        </p:txBody>
      </p:sp>
    </p:spTree>
    <p:extLst>
      <p:ext uri="{BB962C8B-B14F-4D97-AF65-F5344CB8AC3E}">
        <p14:creationId xmlns:p14="http://schemas.microsoft.com/office/powerpoint/2010/main" val="40050282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C3FD11-FCD6-4741-9079-46CB103483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5. Trust in God’s </a:t>
            </a:r>
            <a:br>
              <a:rPr lang="en-US" b="1" dirty="0">
                <a:solidFill>
                  <a:schemeClr val="tx1"/>
                </a:solidFill>
              </a:rPr>
            </a:br>
            <a:r>
              <a:rPr lang="en-US" b="1" dirty="0">
                <a:solidFill>
                  <a:schemeClr val="tx1"/>
                </a:solidFill>
              </a:rPr>
              <a:t>Purpose and Promises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5C8B3C-58CE-4CA3-B95A-F7696C9C17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42415" y="2358886"/>
            <a:ext cx="6591985" cy="406841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2800" b="1" dirty="0">
                <a:solidFill>
                  <a:schemeClr val="tx1"/>
                </a:solidFill>
              </a:rPr>
              <a:t>“And after you have suffered a little while, the God of all grace, who has called you to his eternal glory in Christ, will himself restore, confirm, strengthen, and </a:t>
            </a:r>
            <a:r>
              <a:rPr lang="en-US" sz="2800" b="1" dirty="0">
                <a:solidFill>
                  <a:schemeClr val="tx1"/>
                </a:solidFill>
                <a:highlight>
                  <a:srgbClr val="FFFF00"/>
                </a:highlight>
              </a:rPr>
              <a:t>establish</a:t>
            </a:r>
            <a:r>
              <a:rPr lang="en-US" sz="2800" b="1" dirty="0">
                <a:solidFill>
                  <a:schemeClr val="tx1"/>
                </a:solidFill>
              </a:rPr>
              <a:t> you.” </a:t>
            </a:r>
          </a:p>
          <a:p>
            <a:pPr marL="0" indent="0" algn="ctr">
              <a:buNone/>
            </a:pPr>
            <a:endParaRPr lang="en-US" sz="800" b="1" dirty="0">
              <a:solidFill>
                <a:schemeClr val="tx1"/>
              </a:solidFill>
            </a:endParaRPr>
          </a:p>
          <a:p>
            <a:pPr marL="0" indent="0" algn="ctr">
              <a:buNone/>
            </a:pPr>
            <a:r>
              <a:rPr lang="en-US" sz="2800" b="1" dirty="0">
                <a:solidFill>
                  <a:schemeClr val="tx1"/>
                </a:solidFill>
              </a:rPr>
              <a:t>1 Peter 5:10, ESV</a:t>
            </a:r>
          </a:p>
        </p:txBody>
      </p:sp>
    </p:spTree>
    <p:extLst>
      <p:ext uri="{BB962C8B-B14F-4D97-AF65-F5344CB8AC3E}">
        <p14:creationId xmlns:p14="http://schemas.microsoft.com/office/powerpoint/2010/main" val="12673349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D092A2-69EC-4F6C-A5AA-D30F852132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How to “Let Go and Let God”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13ABE5-BA23-4AA3-BACC-C110CCAD70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42415" y="2133600"/>
            <a:ext cx="6790768" cy="3777622"/>
          </a:xfrm>
        </p:spPr>
        <p:txBody>
          <a:bodyPr>
            <a:normAutofit/>
          </a:bodyPr>
          <a:lstStyle/>
          <a:p>
            <a:pPr marL="514350" indent="-514350">
              <a:buClrTx/>
              <a:buFont typeface="+mj-lt"/>
              <a:buAutoNum type="arabicPeriod"/>
            </a:pPr>
            <a:r>
              <a:rPr lang="en-US" sz="2800" b="1" dirty="0">
                <a:solidFill>
                  <a:schemeClr val="tx1"/>
                </a:solidFill>
              </a:rPr>
              <a:t>Humble Ourselves Under His Hand</a:t>
            </a:r>
          </a:p>
          <a:p>
            <a:pPr marL="514350" indent="-514350">
              <a:buClrTx/>
              <a:buFont typeface="+mj-lt"/>
              <a:buAutoNum type="arabicPeriod"/>
            </a:pPr>
            <a:r>
              <a:rPr lang="en-US" sz="2800" b="1" dirty="0">
                <a:solidFill>
                  <a:schemeClr val="tx1"/>
                </a:solidFill>
              </a:rPr>
              <a:t>Cast Our Cares on Him</a:t>
            </a:r>
          </a:p>
          <a:p>
            <a:pPr marL="514350" indent="-514350">
              <a:buClrTx/>
              <a:buFont typeface="+mj-lt"/>
              <a:buAutoNum type="arabicPeriod"/>
            </a:pPr>
            <a:r>
              <a:rPr lang="en-US" sz="2800" b="1" dirty="0">
                <a:solidFill>
                  <a:schemeClr val="tx1"/>
                </a:solidFill>
              </a:rPr>
              <a:t>Take Our Enemy Seriously</a:t>
            </a:r>
          </a:p>
          <a:p>
            <a:pPr marL="514350" indent="-514350">
              <a:buClrTx/>
              <a:buFont typeface="+mj-lt"/>
              <a:buAutoNum type="arabicPeriod"/>
            </a:pPr>
            <a:r>
              <a:rPr lang="en-US" sz="2800" b="1" dirty="0">
                <a:solidFill>
                  <a:schemeClr val="tx1"/>
                </a:solidFill>
              </a:rPr>
              <a:t>Don’t Isolate Ourselves</a:t>
            </a:r>
          </a:p>
          <a:p>
            <a:pPr marL="514350" indent="-514350">
              <a:buClrTx/>
              <a:buFont typeface="+mj-lt"/>
              <a:buAutoNum type="arabicPeriod"/>
            </a:pPr>
            <a:r>
              <a:rPr lang="en-US" sz="2800" b="1" dirty="0">
                <a:solidFill>
                  <a:schemeClr val="tx1"/>
                </a:solidFill>
              </a:rPr>
              <a:t>Trust in God’s Purpose and Promises</a:t>
            </a:r>
          </a:p>
        </p:txBody>
      </p:sp>
    </p:spTree>
    <p:extLst>
      <p:ext uri="{BB962C8B-B14F-4D97-AF65-F5344CB8AC3E}">
        <p14:creationId xmlns:p14="http://schemas.microsoft.com/office/powerpoint/2010/main" val="2045667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740036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Let Go and Let God | Revival Focus">
            <a:extLst>
              <a:ext uri="{FF2B5EF4-FFF2-40B4-BE49-F238E27FC236}">
                <a16:creationId xmlns:a16="http://schemas.microsoft.com/office/drawing/2014/main" id="{D06BB622-C017-41E2-AB8B-7BE2FC357B7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028700"/>
            <a:ext cx="9144000" cy="4800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318E6CCC-63B0-4A1E-BD61-0265BD67647E}"/>
              </a:ext>
            </a:extLst>
          </p:cNvPr>
          <p:cNvSpPr txBox="1"/>
          <p:nvPr/>
        </p:nvSpPr>
        <p:spPr>
          <a:xfrm>
            <a:off x="6215270" y="5247861"/>
            <a:ext cx="27697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1 Peter 5:5-11</a:t>
            </a:r>
          </a:p>
        </p:txBody>
      </p:sp>
    </p:spTree>
    <p:extLst>
      <p:ext uri="{BB962C8B-B14F-4D97-AF65-F5344CB8AC3E}">
        <p14:creationId xmlns:p14="http://schemas.microsoft.com/office/powerpoint/2010/main" val="4084648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C3FD11-FCD6-4741-9079-46CB103483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1. Humble Yourself Under </a:t>
            </a:r>
            <a:br>
              <a:rPr lang="en-US" b="1" dirty="0">
                <a:solidFill>
                  <a:schemeClr val="tx1"/>
                </a:solidFill>
              </a:rPr>
            </a:br>
            <a:r>
              <a:rPr lang="en-US" b="1" dirty="0">
                <a:solidFill>
                  <a:schemeClr val="tx1"/>
                </a:solidFill>
              </a:rPr>
              <a:t>the Mighty Hand of God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5C8B3C-58CE-4CA3-B95A-F7696C9C17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>
                <a:solidFill>
                  <a:schemeClr val="tx1"/>
                </a:solidFill>
              </a:rPr>
              <a:t>It is easier to surrender our worries and our will when we realize we are not the one who is in control. </a:t>
            </a:r>
          </a:p>
          <a:p>
            <a:r>
              <a:rPr lang="en-US" sz="2800" dirty="0">
                <a:solidFill>
                  <a:schemeClr val="tx1"/>
                </a:solidFill>
              </a:rPr>
              <a:t>God promised to give grace to the humble and to exalt those who humble themselves. </a:t>
            </a:r>
          </a:p>
        </p:txBody>
      </p:sp>
    </p:spTree>
    <p:extLst>
      <p:ext uri="{BB962C8B-B14F-4D97-AF65-F5344CB8AC3E}">
        <p14:creationId xmlns:p14="http://schemas.microsoft.com/office/powerpoint/2010/main" val="1114220042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C3FD11-FCD6-4741-9079-46CB103483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1280890"/>
          </a:xfrm>
        </p:spPr>
        <p:txBody>
          <a:bodyPr>
            <a:normAutofit/>
          </a:bodyPr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2. Cast All Your Cares </a:t>
            </a:r>
            <a:br>
              <a:rPr lang="en-US" b="1" dirty="0">
                <a:solidFill>
                  <a:schemeClr val="tx1"/>
                </a:solidFill>
              </a:rPr>
            </a:br>
            <a:r>
              <a:rPr lang="en-US" b="1" dirty="0">
                <a:solidFill>
                  <a:schemeClr val="tx1"/>
                </a:solidFill>
              </a:rPr>
              <a:t>Upon God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5C8B3C-58CE-4CA3-B95A-F7696C9C17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>
                <a:solidFill>
                  <a:schemeClr val="tx1"/>
                </a:solidFill>
              </a:rPr>
              <a:t>We are to cast our worries on God through prayer.</a:t>
            </a:r>
          </a:p>
          <a:p>
            <a:pPr lvl="1"/>
            <a:r>
              <a:rPr lang="en-US" sz="2600" dirty="0">
                <a:solidFill>
                  <a:schemeClr val="tx1"/>
                </a:solidFill>
              </a:rPr>
              <a:t>Phil. 4:6-7; Ps. 55:22</a:t>
            </a:r>
          </a:p>
          <a:p>
            <a:pPr lvl="1"/>
            <a:endParaRPr lang="en-US" sz="800" dirty="0">
              <a:solidFill>
                <a:schemeClr val="tx1"/>
              </a:solidFill>
            </a:endParaRPr>
          </a:p>
          <a:p>
            <a:r>
              <a:rPr lang="en-US" sz="2800" dirty="0">
                <a:solidFill>
                  <a:schemeClr val="tx1"/>
                </a:solidFill>
              </a:rPr>
              <a:t>We must also remove negative influences from our lives. </a:t>
            </a:r>
          </a:p>
          <a:p>
            <a:pPr lvl="1"/>
            <a:r>
              <a:rPr lang="en-US" sz="2600" dirty="0">
                <a:solidFill>
                  <a:schemeClr val="tx1"/>
                </a:solidFill>
              </a:rPr>
              <a:t>1 Tim. 6:3-5</a:t>
            </a:r>
          </a:p>
        </p:txBody>
      </p:sp>
    </p:spTree>
    <p:extLst>
      <p:ext uri="{BB962C8B-B14F-4D97-AF65-F5344CB8AC3E}">
        <p14:creationId xmlns:p14="http://schemas.microsoft.com/office/powerpoint/2010/main" val="3454289167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C3FD11-FCD6-4741-9079-46CB103483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3. Take Your Enemy Seriously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5C8B3C-58CE-4CA3-B95A-F7696C9C17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>
                <a:solidFill>
                  <a:schemeClr val="tx1"/>
                </a:solidFill>
              </a:rPr>
              <a:t>We must place the blame where it belongs – our enemy is the devil! </a:t>
            </a:r>
          </a:p>
          <a:p>
            <a:endParaRPr lang="en-US" sz="800" dirty="0">
              <a:solidFill>
                <a:schemeClr val="tx1"/>
              </a:solidFill>
            </a:endParaRPr>
          </a:p>
          <a:p>
            <a:r>
              <a:rPr lang="en-US" sz="2800" b="1" dirty="0">
                <a:solidFill>
                  <a:schemeClr val="tx1"/>
                </a:solidFill>
              </a:rPr>
              <a:t>Be Sober </a:t>
            </a:r>
            <a:r>
              <a:rPr lang="en-US" sz="2800" dirty="0">
                <a:solidFill>
                  <a:schemeClr val="tx1"/>
                </a:solidFill>
              </a:rPr>
              <a:t>– remain in control. </a:t>
            </a:r>
          </a:p>
          <a:p>
            <a:r>
              <a:rPr lang="en-US" sz="2800" b="1" dirty="0">
                <a:solidFill>
                  <a:schemeClr val="tx1"/>
                </a:solidFill>
              </a:rPr>
              <a:t>Be Vigilant </a:t>
            </a:r>
            <a:r>
              <a:rPr lang="en-US" sz="2800" dirty="0">
                <a:solidFill>
                  <a:schemeClr val="tx1"/>
                </a:solidFill>
              </a:rPr>
              <a:t>– be on the alert. </a:t>
            </a:r>
          </a:p>
          <a:p>
            <a:r>
              <a:rPr lang="en-US" sz="2800" b="1" dirty="0">
                <a:solidFill>
                  <a:schemeClr val="tx1"/>
                </a:solidFill>
              </a:rPr>
              <a:t>Resist Him </a:t>
            </a:r>
            <a:r>
              <a:rPr lang="en-US" sz="2800" dirty="0">
                <a:solidFill>
                  <a:schemeClr val="tx1"/>
                </a:solidFill>
              </a:rPr>
              <a:t>– and he will flee! </a:t>
            </a:r>
          </a:p>
        </p:txBody>
      </p:sp>
    </p:spTree>
    <p:extLst>
      <p:ext uri="{BB962C8B-B14F-4D97-AF65-F5344CB8AC3E}">
        <p14:creationId xmlns:p14="http://schemas.microsoft.com/office/powerpoint/2010/main" val="1848845794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C3FD11-FCD6-4741-9079-46CB103483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4. Don’t Isolate Yourself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5C8B3C-58CE-4CA3-B95A-F7696C9C17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>
                <a:solidFill>
                  <a:schemeClr val="tx1"/>
                </a:solidFill>
              </a:rPr>
              <a:t>“…knowing that the same sufferings are experienced by your brotherhood in the world” (v. 9). </a:t>
            </a:r>
          </a:p>
          <a:p>
            <a:endParaRPr lang="en-US" sz="800" dirty="0">
              <a:solidFill>
                <a:schemeClr val="tx1"/>
              </a:solidFill>
            </a:endParaRPr>
          </a:p>
          <a:p>
            <a:r>
              <a:rPr lang="en-US" sz="2800" dirty="0">
                <a:solidFill>
                  <a:schemeClr val="tx1"/>
                </a:solidFill>
              </a:rPr>
              <a:t>We are to nurture the relationships we have with our brethren: </a:t>
            </a:r>
          </a:p>
          <a:p>
            <a:pPr lvl="1"/>
            <a:r>
              <a:rPr lang="en-US" sz="2600" dirty="0">
                <a:solidFill>
                  <a:schemeClr val="tx1"/>
                </a:solidFill>
              </a:rPr>
              <a:t>1 Pet. 1:22; 2:17; 3:8; 4:8-10; 5:5</a:t>
            </a:r>
          </a:p>
        </p:txBody>
      </p:sp>
    </p:spTree>
    <p:extLst>
      <p:ext uri="{BB962C8B-B14F-4D97-AF65-F5344CB8AC3E}">
        <p14:creationId xmlns:p14="http://schemas.microsoft.com/office/powerpoint/2010/main" val="525893451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C3FD11-FCD6-4741-9079-46CB103483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5. Trust in God’s </a:t>
            </a:r>
            <a:br>
              <a:rPr lang="en-US" b="1" dirty="0">
                <a:solidFill>
                  <a:schemeClr val="tx1"/>
                </a:solidFill>
              </a:rPr>
            </a:br>
            <a:r>
              <a:rPr lang="en-US" b="1" dirty="0">
                <a:solidFill>
                  <a:schemeClr val="tx1"/>
                </a:solidFill>
              </a:rPr>
              <a:t>Purpose and Promises</a:t>
            </a:r>
          </a:p>
        </p:txBody>
      </p:sp>
    </p:spTree>
    <p:extLst>
      <p:ext uri="{BB962C8B-B14F-4D97-AF65-F5344CB8AC3E}">
        <p14:creationId xmlns:p14="http://schemas.microsoft.com/office/powerpoint/2010/main" val="2868499820"/>
      </p:ext>
    </p:extLst>
  </p:cSld>
  <p:clrMapOvr>
    <a:masterClrMapping/>
  </p:clrMapOvr>
  <p:transition spd="slow">
    <p:wipe dir="r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C3FD11-FCD6-4741-9079-46CB103483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5. Trust in God’s </a:t>
            </a:r>
            <a:br>
              <a:rPr lang="en-US" b="1" dirty="0">
                <a:solidFill>
                  <a:schemeClr val="tx1"/>
                </a:solidFill>
              </a:rPr>
            </a:br>
            <a:r>
              <a:rPr lang="en-US" b="1" dirty="0">
                <a:solidFill>
                  <a:schemeClr val="tx1"/>
                </a:solidFill>
              </a:rPr>
              <a:t>Purpose and Promises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5C8B3C-58CE-4CA3-B95A-F7696C9C17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42415" y="2358886"/>
            <a:ext cx="6591985" cy="406841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2800" b="1" dirty="0">
                <a:solidFill>
                  <a:schemeClr val="tx1"/>
                </a:solidFill>
              </a:rPr>
              <a:t>“And after you have suffered a little while, the God of all grace, who has called you to his eternal glory in Christ, will himself restore, confirm, strengthen, and establish you.” </a:t>
            </a:r>
          </a:p>
          <a:p>
            <a:pPr marL="0" indent="0" algn="ctr">
              <a:buNone/>
            </a:pPr>
            <a:endParaRPr lang="en-US" sz="800" b="1" dirty="0">
              <a:solidFill>
                <a:schemeClr val="tx1"/>
              </a:solidFill>
            </a:endParaRPr>
          </a:p>
          <a:p>
            <a:pPr marL="0" indent="0" algn="ctr">
              <a:buNone/>
            </a:pPr>
            <a:r>
              <a:rPr lang="en-US" sz="2800" b="1" dirty="0">
                <a:solidFill>
                  <a:schemeClr val="tx1"/>
                </a:solidFill>
              </a:rPr>
              <a:t>1 Peter 5:10, ESV</a:t>
            </a:r>
          </a:p>
        </p:txBody>
      </p:sp>
    </p:spTree>
    <p:extLst>
      <p:ext uri="{BB962C8B-B14F-4D97-AF65-F5344CB8AC3E}">
        <p14:creationId xmlns:p14="http://schemas.microsoft.com/office/powerpoint/2010/main" val="3745668886"/>
      </p:ext>
    </p:extLst>
  </p:cSld>
  <p:clrMapOvr>
    <a:masterClrMapping/>
  </p:clrMapOvr>
  <p:transition spd="slow">
    <p:wipe dir="r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C3FD11-FCD6-4741-9079-46CB103483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5. Trust in God’s </a:t>
            </a:r>
            <a:br>
              <a:rPr lang="en-US" b="1" dirty="0">
                <a:solidFill>
                  <a:schemeClr val="tx1"/>
                </a:solidFill>
              </a:rPr>
            </a:br>
            <a:r>
              <a:rPr lang="en-US" b="1" dirty="0">
                <a:solidFill>
                  <a:schemeClr val="tx1"/>
                </a:solidFill>
              </a:rPr>
              <a:t>Purpose and Promises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5C8B3C-58CE-4CA3-B95A-F7696C9C17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42415" y="2358886"/>
            <a:ext cx="6591985" cy="406841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2800" b="1" dirty="0">
                <a:solidFill>
                  <a:schemeClr val="tx1"/>
                </a:solidFill>
              </a:rPr>
              <a:t>“And </a:t>
            </a:r>
            <a:r>
              <a:rPr lang="en-US" sz="2800" b="1" dirty="0">
                <a:solidFill>
                  <a:schemeClr val="tx1"/>
                </a:solidFill>
                <a:highlight>
                  <a:srgbClr val="FFFF00"/>
                </a:highlight>
              </a:rPr>
              <a:t>after you have suffered a little while</a:t>
            </a:r>
            <a:r>
              <a:rPr lang="en-US" sz="2800" b="1" dirty="0">
                <a:solidFill>
                  <a:schemeClr val="tx1"/>
                </a:solidFill>
              </a:rPr>
              <a:t>, the God of all grace, who has called you to his eternal glory in Christ, will himself restore, confirm, strengthen, and establish you.” </a:t>
            </a:r>
          </a:p>
          <a:p>
            <a:pPr marL="0" indent="0" algn="ctr">
              <a:buNone/>
            </a:pPr>
            <a:endParaRPr lang="en-US" sz="800" b="1" dirty="0">
              <a:solidFill>
                <a:schemeClr val="tx1"/>
              </a:solidFill>
            </a:endParaRPr>
          </a:p>
          <a:p>
            <a:pPr marL="0" indent="0" algn="ctr">
              <a:buNone/>
            </a:pPr>
            <a:r>
              <a:rPr lang="en-US" sz="2800" b="1" dirty="0">
                <a:solidFill>
                  <a:schemeClr val="tx1"/>
                </a:solidFill>
              </a:rPr>
              <a:t>1 Peter 5:10, ESV</a:t>
            </a:r>
          </a:p>
        </p:txBody>
      </p:sp>
    </p:spTree>
    <p:extLst>
      <p:ext uri="{BB962C8B-B14F-4D97-AF65-F5344CB8AC3E}">
        <p14:creationId xmlns:p14="http://schemas.microsoft.com/office/powerpoint/2010/main" val="22924023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2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ppt/theme/theme2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3.xml><?xml version="1.0" encoding="utf-8"?>
<a:theme xmlns:a="http://schemas.openxmlformats.org/drawingml/2006/main" name="1_Wisp">
  <a:themeElements>
    <a:clrScheme name="Wisp">
      <a:dk1>
        <a:sysClr val="windowText" lastClr="000000"/>
      </a:dk1>
      <a:lt1>
        <a:sysClr val="window" lastClr="FFFFFF"/>
      </a:lt1>
      <a:dk2>
        <a:srgbClr val="2E5369"/>
      </a:dk2>
      <a:lt2>
        <a:srgbClr val="CFE2E7"/>
      </a:lt2>
      <a:accent1>
        <a:srgbClr val="353535"/>
      </a:accent1>
      <a:accent2>
        <a:srgbClr val="1CACE3"/>
      </a:accent2>
      <a:accent3>
        <a:srgbClr val="265991"/>
      </a:accent3>
      <a:accent4>
        <a:srgbClr val="7E40CC"/>
      </a:accent4>
      <a:accent5>
        <a:srgbClr val="B927E9"/>
      </a:accent5>
      <a:accent6>
        <a:srgbClr val="E833BF"/>
      </a:accent6>
      <a:hlink>
        <a:srgbClr val="2DA0F1"/>
      </a:hlink>
      <a:folHlink>
        <a:srgbClr val="7ED1E6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4F34B87B-9C7A-41AE-A6CB-48536223DFFD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283</TotalTime>
  <Words>599</Words>
  <Application>Microsoft Office PowerPoint</Application>
  <PresentationFormat>On-screen Show (4:3)</PresentationFormat>
  <Paragraphs>56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16</vt:i4>
      </vt:variant>
    </vt:vector>
  </HeadingPairs>
  <TitlesOfParts>
    <vt:vector size="24" baseType="lpstr">
      <vt:lpstr>Arial</vt:lpstr>
      <vt:lpstr>Calibri</vt:lpstr>
      <vt:lpstr>Calibri Light</vt:lpstr>
      <vt:lpstr>Century Gothic</vt:lpstr>
      <vt:lpstr>Wingdings 3</vt:lpstr>
      <vt:lpstr>2_Office Theme</vt:lpstr>
      <vt:lpstr>Wisp</vt:lpstr>
      <vt:lpstr>1_Wisp</vt:lpstr>
      <vt:lpstr>PowerPoint Presentation</vt:lpstr>
      <vt:lpstr>PowerPoint Presentation</vt:lpstr>
      <vt:lpstr>1. Humble Yourself Under  the Mighty Hand of God</vt:lpstr>
      <vt:lpstr>2. Cast All Your Cares  Upon God</vt:lpstr>
      <vt:lpstr>3. Take Your Enemy Seriously</vt:lpstr>
      <vt:lpstr>4. Don’t Isolate Yourself </vt:lpstr>
      <vt:lpstr>5. Trust in God’s  Purpose and Promises</vt:lpstr>
      <vt:lpstr>5. Trust in God’s  Purpose and Promises</vt:lpstr>
      <vt:lpstr>5. Trust in God’s  Purpose and Promises</vt:lpstr>
      <vt:lpstr>5. Trust in God’s  Purpose and Promises</vt:lpstr>
      <vt:lpstr>5. Trust in God’s  Purpose and Promises</vt:lpstr>
      <vt:lpstr>5. Trust in God’s  Purpose and Promises</vt:lpstr>
      <vt:lpstr>5. Trust in God’s  Purpose and Promises</vt:lpstr>
      <vt:lpstr>5. Trust in God’s  Purpose and Promises</vt:lpstr>
      <vt:lpstr>How to “Let Go and Let God”</vt:lpstr>
      <vt:lpstr>PowerPoint Presentation</vt:lpstr>
    </vt:vector>
  </TitlesOfParts>
  <Company>AQ2 Technologies, LLC.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Template</dc:title>
  <dc:creator>RJStevensMusic.com</dc:creator>
  <dc:description/>
  <cp:lastModifiedBy>Michael Hepner</cp:lastModifiedBy>
  <cp:revision>75</cp:revision>
  <dcterms:created xsi:type="dcterms:W3CDTF">2008-03-16T18:22:36Z</dcterms:created>
  <dcterms:modified xsi:type="dcterms:W3CDTF">2021-08-30T14:01:32Z</dcterms:modified>
</cp:coreProperties>
</file>