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30" r:id="rId2"/>
  </p:sldMasterIdLst>
  <p:notesMasterIdLst>
    <p:notesMasterId r:id="rId22"/>
  </p:notesMasterIdLst>
  <p:sldIdLst>
    <p:sldId id="505" r:id="rId3"/>
    <p:sldId id="521" r:id="rId4"/>
    <p:sldId id="522" r:id="rId5"/>
    <p:sldId id="326" r:id="rId6"/>
    <p:sldId id="327" r:id="rId7"/>
    <p:sldId id="328" r:id="rId8"/>
    <p:sldId id="340" r:id="rId9"/>
    <p:sldId id="329" r:id="rId10"/>
    <p:sldId id="341" r:id="rId11"/>
    <p:sldId id="330" r:id="rId12"/>
    <p:sldId id="331" r:id="rId13"/>
    <p:sldId id="333" r:id="rId14"/>
    <p:sldId id="334" r:id="rId15"/>
    <p:sldId id="335" r:id="rId16"/>
    <p:sldId id="523" r:id="rId17"/>
    <p:sldId id="338" r:id="rId18"/>
    <p:sldId id="339" r:id="rId19"/>
    <p:sldId id="332" r:id="rId20"/>
    <p:sldId id="52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86" d="100"/>
          <a:sy n="86" d="100"/>
        </p:scale>
        <p:origin x="496" y="6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3346"/>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8/30/2021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2B1F733-D904-4876-A5EE-CDF66D0F83F0}"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1447513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B1F733-D904-4876-A5EE-CDF66D0F83F0}"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352597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B1F733-D904-4876-A5EE-CDF66D0F83F0}"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8023023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B1F733-D904-4876-A5EE-CDF66D0F83F0}" type="datetimeFigureOut">
              <a:rPr lang="en-US" smtClean="0"/>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3305024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B1F733-D904-4876-A5EE-CDF66D0F83F0}" type="datetimeFigureOut">
              <a:rPr lang="en-US" smtClean="0"/>
              <a:t>8/30/2021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4896509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2B1F733-D904-4876-A5EE-CDF66D0F83F0}" type="datetimeFigureOut">
              <a:rPr lang="en-US" smtClean="0"/>
              <a:t>8/30/2021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3396310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B1F733-D904-4876-A5EE-CDF66D0F83F0}" type="datetimeFigureOut">
              <a:rPr lang="en-US" smtClean="0"/>
              <a:t>8/30/2021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5855080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684286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5432837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B1F733-D904-4876-A5EE-CDF66D0F83F0}"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41582838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B1F733-D904-4876-A5EE-CDF66D0F83F0}"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700699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8/30/2021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8/30/2021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8/30/2021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8/30/2021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1F733-D904-4876-A5EE-CDF66D0F83F0}" type="datetimeFigureOut">
              <a:rPr lang="en-US" smtClean="0"/>
              <a:t>8/30/2021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063AA-5072-450D-9243-068D568E8FDE}" type="slidenum">
              <a:rPr lang="en-US" smtClean="0"/>
              <a:t>‹#›</a:t>
            </a:fld>
            <a:endParaRPr lang="en-US"/>
          </a:p>
        </p:txBody>
      </p:sp>
    </p:spTree>
    <p:extLst>
      <p:ext uri="{BB962C8B-B14F-4D97-AF65-F5344CB8AC3E}">
        <p14:creationId xmlns:p14="http://schemas.microsoft.com/office/powerpoint/2010/main" val="4126979564"/>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1726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1. The Holy Spirit Leads the Christian</a:t>
            </a:r>
          </a:p>
        </p:txBody>
      </p:sp>
      <p:sp>
        <p:nvSpPr>
          <p:cNvPr id="3" name="Content Placeholder 2"/>
          <p:cNvSpPr>
            <a:spLocks noGrp="1"/>
          </p:cNvSpPr>
          <p:nvPr>
            <p:ph idx="1"/>
          </p:nvPr>
        </p:nvSpPr>
        <p:spPr/>
        <p:txBody>
          <a:bodyPr>
            <a:normAutofit/>
          </a:bodyPr>
          <a:lstStyle/>
          <a:p>
            <a:r>
              <a:rPr lang="en-US" dirty="0"/>
              <a:t>One who responds positively to the leading of the Holy Spirit will manifest a change in his conduct. </a:t>
            </a:r>
          </a:p>
          <a:p>
            <a:pPr lvl="1"/>
            <a:r>
              <a:rPr lang="en-US" sz="3200" dirty="0"/>
              <a:t>He will stop walking after the flesh                  (Gal. 5:16).</a:t>
            </a:r>
          </a:p>
          <a:p>
            <a:pPr lvl="1"/>
            <a:r>
              <a:rPr lang="en-US" sz="3200" dirty="0"/>
              <a:t>He will bear the fruit of the Spirit in                    his life (Gal. 5:22-23). </a:t>
            </a:r>
          </a:p>
        </p:txBody>
      </p:sp>
    </p:spTree>
    <p:extLst>
      <p:ext uri="{BB962C8B-B14F-4D97-AF65-F5344CB8AC3E}">
        <p14:creationId xmlns:p14="http://schemas.microsoft.com/office/powerpoint/2010/main" val="965532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2. The Holy Spirit Bears Witness        with the Christian</a:t>
            </a:r>
          </a:p>
        </p:txBody>
      </p:sp>
      <p:sp>
        <p:nvSpPr>
          <p:cNvPr id="3" name="Content Placeholder 2"/>
          <p:cNvSpPr>
            <a:spLocks noGrp="1"/>
          </p:cNvSpPr>
          <p:nvPr>
            <p:ph idx="1"/>
          </p:nvPr>
        </p:nvSpPr>
        <p:spPr>
          <a:xfrm>
            <a:off x="457200" y="1752600"/>
            <a:ext cx="8229600" cy="4373563"/>
          </a:xfrm>
        </p:spPr>
        <p:txBody>
          <a:bodyPr/>
          <a:lstStyle/>
          <a:p>
            <a:pPr marL="0" indent="0">
              <a:buNone/>
            </a:pPr>
            <a:r>
              <a:rPr lang="en-US" dirty="0"/>
              <a:t>“The Spirit Himself bears witness with our spirit that we are children of God.”</a:t>
            </a:r>
          </a:p>
          <a:p>
            <a:pPr marL="0" indent="0">
              <a:buNone/>
            </a:pPr>
            <a:endParaRPr lang="en-US" sz="800" dirty="0"/>
          </a:p>
          <a:p>
            <a:pPr marL="0" indent="0">
              <a:buNone/>
            </a:pPr>
            <a:r>
              <a:rPr lang="en-US" dirty="0"/>
              <a:t>Romans 8:16</a:t>
            </a:r>
          </a:p>
          <a:p>
            <a:endParaRPr lang="en-US" dirty="0"/>
          </a:p>
          <a:p>
            <a:endParaRPr lang="en-US" dirty="0"/>
          </a:p>
        </p:txBody>
      </p:sp>
    </p:spTree>
    <p:extLst>
      <p:ext uri="{BB962C8B-B14F-4D97-AF65-F5344CB8AC3E}">
        <p14:creationId xmlns:p14="http://schemas.microsoft.com/office/powerpoint/2010/main" val="2942334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2. The Holy Spirit Bears Witness        with the Christian</a:t>
            </a:r>
          </a:p>
        </p:txBody>
      </p:sp>
      <p:sp>
        <p:nvSpPr>
          <p:cNvPr id="3" name="Content Placeholder 2"/>
          <p:cNvSpPr>
            <a:spLocks noGrp="1"/>
          </p:cNvSpPr>
          <p:nvPr>
            <p:ph idx="1"/>
          </p:nvPr>
        </p:nvSpPr>
        <p:spPr>
          <a:xfrm>
            <a:off x="457200" y="1752600"/>
            <a:ext cx="8229600" cy="4373563"/>
          </a:xfrm>
        </p:spPr>
        <p:txBody>
          <a:bodyPr>
            <a:normAutofit/>
          </a:bodyPr>
          <a:lstStyle/>
          <a:p>
            <a:r>
              <a:rPr lang="en-US" dirty="0"/>
              <a:t>The Holy Spirit has been given to the Christian as both a seal and an earnest.</a:t>
            </a:r>
          </a:p>
          <a:p>
            <a:pPr lvl="1"/>
            <a:r>
              <a:rPr lang="en-US" dirty="0"/>
              <a:t>2 Cor. 1:21-22; Eph. 1:13-14</a:t>
            </a:r>
          </a:p>
          <a:p>
            <a:pPr lvl="1"/>
            <a:endParaRPr lang="en-US" sz="800" dirty="0"/>
          </a:p>
          <a:p>
            <a:r>
              <a:rPr lang="en-US" b="1" dirty="0"/>
              <a:t>Seal</a:t>
            </a:r>
            <a:r>
              <a:rPr lang="en-US" dirty="0"/>
              <a:t>: a mark of ownership (2 Tim. 2:19;               Rev. 7:3).</a:t>
            </a:r>
          </a:p>
          <a:p>
            <a:r>
              <a:rPr lang="en-US" b="1" dirty="0"/>
              <a:t>Earnest</a:t>
            </a:r>
            <a:r>
              <a:rPr lang="en-US" dirty="0"/>
              <a:t>: pledge that one plans on following through with what he has promised. </a:t>
            </a:r>
          </a:p>
        </p:txBody>
      </p:sp>
    </p:spTree>
    <p:extLst>
      <p:ext uri="{BB962C8B-B14F-4D97-AF65-F5344CB8AC3E}">
        <p14:creationId xmlns:p14="http://schemas.microsoft.com/office/powerpoint/2010/main" val="4247582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3. The Holy Spirit Helps the            Christian with His Prayers</a:t>
            </a:r>
          </a:p>
        </p:txBody>
      </p:sp>
      <p:sp>
        <p:nvSpPr>
          <p:cNvPr id="3" name="Content Placeholder 2"/>
          <p:cNvSpPr>
            <a:spLocks noGrp="1"/>
          </p:cNvSpPr>
          <p:nvPr>
            <p:ph idx="1"/>
          </p:nvPr>
        </p:nvSpPr>
        <p:spPr>
          <a:xfrm>
            <a:off x="457200" y="1752600"/>
            <a:ext cx="8229600" cy="4373563"/>
          </a:xfrm>
        </p:spPr>
        <p:txBody>
          <a:bodyPr>
            <a:normAutofit lnSpcReduction="10000"/>
          </a:bodyPr>
          <a:lstStyle/>
          <a:p>
            <a:pPr marL="0" indent="0">
              <a:buNone/>
            </a:pPr>
            <a:r>
              <a:rPr lang="en-US" dirty="0"/>
              <a:t>“Likewise the Spirit also helps in our weaknesses. For we do not know what we should pray for as we ought, but the Spirit Himself makes intercession for us with </a:t>
            </a:r>
            <a:r>
              <a:rPr lang="en-US" dirty="0" err="1"/>
              <a:t>groanings</a:t>
            </a:r>
            <a:r>
              <a:rPr lang="en-US" dirty="0"/>
              <a:t> which cannot be uttered. Now He who searches the hearts knows what the mind of the Spirit is, because He makes intercession for the saints according to the will of God.”</a:t>
            </a:r>
          </a:p>
          <a:p>
            <a:pPr marL="0" indent="0">
              <a:buNone/>
            </a:pPr>
            <a:endParaRPr lang="en-US" sz="800" dirty="0"/>
          </a:p>
          <a:p>
            <a:pPr marL="0" indent="0">
              <a:buNone/>
            </a:pPr>
            <a:r>
              <a:rPr lang="en-US" dirty="0"/>
              <a:t>Romans 8:26-27</a:t>
            </a:r>
          </a:p>
          <a:p>
            <a:endParaRPr lang="en-US" dirty="0"/>
          </a:p>
          <a:p>
            <a:endParaRPr lang="en-US" dirty="0"/>
          </a:p>
        </p:txBody>
      </p:sp>
    </p:spTree>
    <p:extLst>
      <p:ext uri="{BB962C8B-B14F-4D97-AF65-F5344CB8AC3E}">
        <p14:creationId xmlns:p14="http://schemas.microsoft.com/office/powerpoint/2010/main" val="3267847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Autofit/>
          </a:bodyPr>
          <a:lstStyle/>
          <a:p>
            <a:r>
              <a:rPr lang="en-US" sz="3600" b="1" i="1" dirty="0"/>
              <a:t>4. The Holy Spirit Strengthens the Christian</a:t>
            </a:r>
          </a:p>
        </p:txBody>
      </p:sp>
      <p:sp>
        <p:nvSpPr>
          <p:cNvPr id="3" name="Content Placeholder 2"/>
          <p:cNvSpPr>
            <a:spLocks noGrp="1"/>
          </p:cNvSpPr>
          <p:nvPr>
            <p:ph idx="1"/>
          </p:nvPr>
        </p:nvSpPr>
        <p:spPr>
          <a:xfrm>
            <a:off x="457200" y="1752600"/>
            <a:ext cx="8229600" cy="4373563"/>
          </a:xfrm>
        </p:spPr>
        <p:txBody>
          <a:bodyPr/>
          <a:lstStyle/>
          <a:p>
            <a:pPr marL="0" indent="0">
              <a:buNone/>
            </a:pPr>
            <a:r>
              <a:rPr lang="en-US" dirty="0"/>
              <a:t>“That He would grant you, according to the riches of His glory, to be strengthened with might through His Spirit in the inner man.”</a:t>
            </a:r>
          </a:p>
          <a:p>
            <a:pPr marL="0" indent="0">
              <a:buNone/>
            </a:pPr>
            <a:endParaRPr lang="en-US" sz="800" dirty="0"/>
          </a:p>
          <a:p>
            <a:pPr marL="0" indent="0">
              <a:buNone/>
            </a:pPr>
            <a:r>
              <a:rPr lang="en-US" dirty="0"/>
              <a:t>Ephesians 3:16</a:t>
            </a:r>
          </a:p>
          <a:p>
            <a:endParaRPr lang="en-US" dirty="0"/>
          </a:p>
          <a:p>
            <a:endParaRPr lang="en-US" dirty="0"/>
          </a:p>
        </p:txBody>
      </p:sp>
    </p:spTree>
    <p:extLst>
      <p:ext uri="{BB962C8B-B14F-4D97-AF65-F5344CB8AC3E}">
        <p14:creationId xmlns:p14="http://schemas.microsoft.com/office/powerpoint/2010/main" val="2685253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Autofit/>
          </a:bodyPr>
          <a:lstStyle/>
          <a:p>
            <a:r>
              <a:rPr lang="en-US" sz="3600" b="1" i="1" dirty="0"/>
              <a:t>4. The Holy Spirit Strengthens the Christian</a:t>
            </a:r>
          </a:p>
        </p:txBody>
      </p:sp>
      <p:sp>
        <p:nvSpPr>
          <p:cNvPr id="3" name="Content Placeholder 2"/>
          <p:cNvSpPr>
            <a:spLocks noGrp="1"/>
          </p:cNvSpPr>
          <p:nvPr>
            <p:ph idx="1"/>
          </p:nvPr>
        </p:nvSpPr>
        <p:spPr>
          <a:xfrm>
            <a:off x="457200" y="1524000"/>
            <a:ext cx="8229600" cy="4953000"/>
          </a:xfrm>
        </p:spPr>
        <p:txBody>
          <a:bodyPr>
            <a:normAutofit fontScale="92500"/>
          </a:bodyPr>
          <a:lstStyle/>
          <a:p>
            <a:pPr marL="0" indent="0">
              <a:buNone/>
            </a:pPr>
            <a:r>
              <a:rPr lang="en-US" dirty="0"/>
              <a:t>“For this reason we also, since the day we heard it, do not cease to pray for you, and to ask that you may be filled with the knowledge of His will in all wisdom and spiritual understanding; that you may walk worthy of the Lord, fully pleasing Him, being fruitful in every good work and increasing in the knowledge of God; strengthened with all might, according to His glorious power, for all patience and longsuffering with joy.”</a:t>
            </a:r>
          </a:p>
          <a:p>
            <a:pPr marL="0" indent="0">
              <a:buNone/>
            </a:pPr>
            <a:r>
              <a:rPr lang="en-US" dirty="0"/>
              <a:t>Colossians 1:9-11</a:t>
            </a:r>
          </a:p>
        </p:txBody>
      </p:sp>
    </p:spTree>
    <p:extLst>
      <p:ext uri="{BB962C8B-B14F-4D97-AF65-F5344CB8AC3E}">
        <p14:creationId xmlns:p14="http://schemas.microsoft.com/office/powerpoint/2010/main" val="1618899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Autofit/>
          </a:bodyPr>
          <a:lstStyle/>
          <a:p>
            <a:r>
              <a:rPr lang="en-US" sz="3600" b="1" i="1" dirty="0"/>
              <a:t>4. The Holy Spirit Strengthens the Christian</a:t>
            </a:r>
          </a:p>
        </p:txBody>
      </p:sp>
      <p:sp>
        <p:nvSpPr>
          <p:cNvPr id="3" name="Content Placeholder 2"/>
          <p:cNvSpPr>
            <a:spLocks noGrp="1"/>
          </p:cNvSpPr>
          <p:nvPr>
            <p:ph idx="1"/>
          </p:nvPr>
        </p:nvSpPr>
        <p:spPr>
          <a:xfrm>
            <a:off x="457200" y="1524000"/>
            <a:ext cx="8229600" cy="4953000"/>
          </a:xfrm>
        </p:spPr>
        <p:txBody>
          <a:bodyPr>
            <a:normAutofit fontScale="92500"/>
          </a:bodyPr>
          <a:lstStyle/>
          <a:p>
            <a:pPr marL="0" indent="0">
              <a:buNone/>
            </a:pPr>
            <a:r>
              <a:rPr lang="en-US" dirty="0"/>
              <a:t>“For this reason we also, since the day we heard it, do not cease to pray for you, and to ask that you may be filled with the knowledge of His will in all wisdom and spiritual understanding; that you may walk worthy of the Lord, fully pleasing Him, being fruitful in every good work and increasing in the knowledge of God; </a:t>
            </a:r>
            <a:r>
              <a:rPr lang="en-US" u="sng" dirty="0"/>
              <a:t>strengthened with all might</a:t>
            </a:r>
            <a:r>
              <a:rPr lang="en-US" dirty="0"/>
              <a:t>, according to His glorious power, for all patience and longsuffering with joy.”</a:t>
            </a:r>
          </a:p>
          <a:p>
            <a:pPr marL="0" indent="0">
              <a:buNone/>
            </a:pPr>
            <a:r>
              <a:rPr lang="en-US" dirty="0"/>
              <a:t>Colossians 1:9-11</a:t>
            </a:r>
          </a:p>
        </p:txBody>
      </p:sp>
    </p:spTree>
    <p:extLst>
      <p:ext uri="{BB962C8B-B14F-4D97-AF65-F5344CB8AC3E}">
        <p14:creationId xmlns:p14="http://schemas.microsoft.com/office/powerpoint/2010/main" val="4195258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Autofit/>
          </a:bodyPr>
          <a:lstStyle/>
          <a:p>
            <a:r>
              <a:rPr lang="en-US" sz="3600" b="1" i="1" dirty="0"/>
              <a:t>4. The Holy Spirit Strengthens the Christian</a:t>
            </a:r>
          </a:p>
        </p:txBody>
      </p:sp>
      <p:sp>
        <p:nvSpPr>
          <p:cNvPr id="3" name="Content Placeholder 2"/>
          <p:cNvSpPr>
            <a:spLocks noGrp="1"/>
          </p:cNvSpPr>
          <p:nvPr>
            <p:ph idx="1"/>
          </p:nvPr>
        </p:nvSpPr>
        <p:spPr>
          <a:xfrm>
            <a:off x="457200" y="1524000"/>
            <a:ext cx="8229600" cy="4953000"/>
          </a:xfrm>
        </p:spPr>
        <p:txBody>
          <a:bodyPr>
            <a:normAutofit fontScale="92500"/>
          </a:bodyPr>
          <a:lstStyle/>
          <a:p>
            <a:pPr marL="0" indent="0">
              <a:buNone/>
            </a:pPr>
            <a:r>
              <a:rPr lang="en-US" dirty="0"/>
              <a:t>“For this reason we also, since the day we heard it, do not cease to pray for you, and to ask that you may be </a:t>
            </a:r>
            <a:r>
              <a:rPr lang="en-US" u="sng" dirty="0"/>
              <a:t>filled with the knowledge of His will in all wisdom and spiritual understanding</a:t>
            </a:r>
            <a:r>
              <a:rPr lang="en-US" dirty="0"/>
              <a:t>; that you may walk worthy of the Lord, fully pleasing Him, being fruitful in every good work and </a:t>
            </a:r>
            <a:r>
              <a:rPr lang="en-US" u="sng" dirty="0"/>
              <a:t>increasing in the knowledge of God</a:t>
            </a:r>
            <a:r>
              <a:rPr lang="en-US" dirty="0"/>
              <a:t>; strengthened with all might, according to His glorious power, for all patience and longsuffering with joy.”</a:t>
            </a:r>
          </a:p>
          <a:p>
            <a:pPr marL="0" indent="0">
              <a:buNone/>
            </a:pPr>
            <a:r>
              <a:rPr lang="en-US" dirty="0"/>
              <a:t>Colossians 1:9-11</a:t>
            </a:r>
          </a:p>
        </p:txBody>
      </p:sp>
    </p:spTree>
    <p:extLst>
      <p:ext uri="{BB962C8B-B14F-4D97-AF65-F5344CB8AC3E}">
        <p14:creationId xmlns:p14="http://schemas.microsoft.com/office/powerpoint/2010/main" val="2089074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solidFill>
                  <a:schemeClr val="bg1"/>
                </a:solidFill>
              </a:rPr>
              <a:t>The Holy Spirit and the Christian</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3600" b="1" dirty="0">
                <a:solidFill>
                  <a:schemeClr val="bg1"/>
                </a:solidFill>
              </a:rPr>
              <a:t>Leads the Christian</a:t>
            </a:r>
          </a:p>
          <a:p>
            <a:pPr marL="514350" indent="-514350">
              <a:buFont typeface="+mj-lt"/>
              <a:buAutoNum type="arabicPeriod"/>
            </a:pPr>
            <a:r>
              <a:rPr lang="en-US" sz="3600" b="1" dirty="0">
                <a:solidFill>
                  <a:schemeClr val="bg1"/>
                </a:solidFill>
              </a:rPr>
              <a:t>Bears Witness with the Christian</a:t>
            </a:r>
          </a:p>
          <a:p>
            <a:pPr marL="514350" indent="-514350">
              <a:buFont typeface="+mj-lt"/>
              <a:buAutoNum type="arabicPeriod"/>
            </a:pPr>
            <a:r>
              <a:rPr lang="en-US" sz="3600" b="1" dirty="0">
                <a:solidFill>
                  <a:schemeClr val="bg1"/>
                </a:solidFill>
              </a:rPr>
              <a:t>Helps the Christian with His Prayers</a:t>
            </a:r>
          </a:p>
          <a:p>
            <a:pPr marL="514350" indent="-514350">
              <a:buFont typeface="+mj-lt"/>
              <a:buAutoNum type="arabicPeriod"/>
            </a:pPr>
            <a:r>
              <a:rPr lang="en-US" sz="3600" b="1" dirty="0">
                <a:solidFill>
                  <a:schemeClr val="bg1"/>
                </a:solidFill>
              </a:rPr>
              <a:t>Strengthens the Christian</a:t>
            </a:r>
          </a:p>
        </p:txBody>
      </p:sp>
    </p:spTree>
    <p:extLst>
      <p:ext uri="{BB962C8B-B14F-4D97-AF65-F5344CB8AC3E}">
        <p14:creationId xmlns:p14="http://schemas.microsoft.com/office/powerpoint/2010/main" val="4250228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4003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http://jubileechurchlondon.org/wp-content/uploads/2012/07/The-Holy-Spirit2.jpg?65aa6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93" y="609600"/>
            <a:ext cx="9155493" cy="5153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27413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762000"/>
            <a:ext cx="7772400" cy="2305050"/>
          </a:xfrm>
        </p:spPr>
        <p:txBody>
          <a:bodyPr>
            <a:noAutofit/>
          </a:bodyPr>
          <a:lstStyle/>
          <a:p>
            <a:r>
              <a:rPr lang="en-US" sz="6000" b="1" dirty="0">
                <a:ln w="10541" cmpd="sng">
                  <a:solidFill>
                    <a:schemeClr val="tx1"/>
                  </a:solidFill>
                  <a:prstDash val="solid"/>
                </a:ln>
                <a:solidFill>
                  <a:srgbClr val="0070C0"/>
                </a:solidFill>
              </a:rPr>
              <a:t>The Holy Spirit           and the Christian</a:t>
            </a:r>
            <a:endParaRPr lang="en-US" sz="6000" dirty="0"/>
          </a:p>
        </p:txBody>
      </p:sp>
      <p:sp>
        <p:nvSpPr>
          <p:cNvPr id="3" name="Content Placeholder 2"/>
          <p:cNvSpPr>
            <a:spLocks noGrp="1"/>
          </p:cNvSpPr>
          <p:nvPr>
            <p:ph type="subTitle" idx="1"/>
          </p:nvPr>
        </p:nvSpPr>
        <p:spPr>
          <a:xfrm>
            <a:off x="1371600" y="3657600"/>
            <a:ext cx="6400800" cy="1981200"/>
          </a:xfrm>
        </p:spPr>
        <p:txBody>
          <a:bodyPr>
            <a:noAutofit/>
          </a:bodyPr>
          <a:lstStyle/>
          <a:p>
            <a:r>
              <a:rPr lang="en-US" sz="2800" dirty="0">
                <a:ln w="10541" cmpd="sng">
                  <a:noFill/>
                  <a:prstDash val="solid"/>
                </a:ln>
                <a:solidFill>
                  <a:schemeClr val="tx1"/>
                </a:solidFill>
              </a:rPr>
              <a:t>“…because God from the beginning chose you for salvation through sanctification by the Spirit and belief in the truth.”</a:t>
            </a:r>
          </a:p>
          <a:p>
            <a:r>
              <a:rPr lang="en-US" sz="2800" dirty="0">
                <a:ln w="10541" cmpd="sng">
                  <a:noFill/>
                  <a:prstDash val="solid"/>
                </a:ln>
                <a:solidFill>
                  <a:schemeClr val="tx1"/>
                </a:solidFill>
              </a:rPr>
              <a:t>2 Thessalonians 2:13</a:t>
            </a:r>
          </a:p>
        </p:txBody>
      </p:sp>
    </p:spTree>
    <p:extLst>
      <p:ext uri="{BB962C8B-B14F-4D97-AF65-F5344CB8AC3E}">
        <p14:creationId xmlns:p14="http://schemas.microsoft.com/office/powerpoint/2010/main" val="611456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1. The Holy Spirit Leads the Christian</a:t>
            </a:r>
          </a:p>
        </p:txBody>
      </p:sp>
      <p:sp>
        <p:nvSpPr>
          <p:cNvPr id="3" name="Content Placeholder 2"/>
          <p:cNvSpPr>
            <a:spLocks noGrp="1"/>
          </p:cNvSpPr>
          <p:nvPr>
            <p:ph idx="1"/>
          </p:nvPr>
        </p:nvSpPr>
        <p:spPr/>
        <p:txBody>
          <a:bodyPr/>
          <a:lstStyle/>
          <a:p>
            <a:pPr marL="0" indent="0">
              <a:buNone/>
            </a:pPr>
            <a:r>
              <a:rPr lang="en-US" dirty="0"/>
              <a:t>“For as many as are led by the Spirit of God, these are sons of God.”</a:t>
            </a:r>
          </a:p>
          <a:p>
            <a:pPr marL="0" indent="0">
              <a:buNone/>
            </a:pPr>
            <a:endParaRPr lang="en-US" sz="800" dirty="0"/>
          </a:p>
          <a:p>
            <a:pPr marL="0" indent="0">
              <a:buNone/>
            </a:pPr>
            <a:r>
              <a:rPr lang="en-US" dirty="0"/>
              <a:t>Romans 8:14</a:t>
            </a:r>
          </a:p>
          <a:p>
            <a:endParaRPr lang="en-US" dirty="0"/>
          </a:p>
        </p:txBody>
      </p:sp>
    </p:spTree>
    <p:extLst>
      <p:ext uri="{BB962C8B-B14F-4D97-AF65-F5344CB8AC3E}">
        <p14:creationId xmlns:p14="http://schemas.microsoft.com/office/powerpoint/2010/main" val="100458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1. The Holy Spirit Leads the Christian</a:t>
            </a:r>
          </a:p>
        </p:txBody>
      </p:sp>
      <p:sp>
        <p:nvSpPr>
          <p:cNvPr id="3" name="Content Placeholder 2"/>
          <p:cNvSpPr>
            <a:spLocks noGrp="1"/>
          </p:cNvSpPr>
          <p:nvPr>
            <p:ph idx="1"/>
          </p:nvPr>
        </p:nvSpPr>
        <p:spPr/>
        <p:txBody>
          <a:bodyPr/>
          <a:lstStyle/>
          <a:p>
            <a:r>
              <a:rPr lang="en-US" dirty="0"/>
              <a:t>This leading is not against our will (Rom. 8:5). </a:t>
            </a:r>
          </a:p>
          <a:p>
            <a:endParaRPr lang="en-US" sz="800" dirty="0"/>
          </a:p>
          <a:p>
            <a:r>
              <a:rPr lang="en-US" dirty="0"/>
              <a:t>The Holy Spirit leads by spoken instruction, not by feelings or emotions. </a:t>
            </a:r>
          </a:p>
        </p:txBody>
      </p:sp>
    </p:spTree>
    <p:extLst>
      <p:ext uri="{BB962C8B-B14F-4D97-AF65-F5344CB8AC3E}">
        <p14:creationId xmlns:p14="http://schemas.microsoft.com/office/powerpoint/2010/main" val="2194281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1. The Holy Spirit Leads the Christian</a:t>
            </a:r>
          </a:p>
        </p:txBody>
      </p:sp>
      <p:sp>
        <p:nvSpPr>
          <p:cNvPr id="3" name="Content Placeholder 2"/>
          <p:cNvSpPr>
            <a:spLocks noGrp="1"/>
          </p:cNvSpPr>
          <p:nvPr>
            <p:ph sz="half" idx="1"/>
          </p:nvPr>
        </p:nvSpPr>
        <p:spPr/>
        <p:txBody>
          <a:bodyPr>
            <a:normAutofit lnSpcReduction="10000"/>
          </a:bodyPr>
          <a:lstStyle/>
          <a:p>
            <a:pPr marL="0" indent="0">
              <a:buNone/>
            </a:pPr>
            <a:r>
              <a:rPr lang="en-US" dirty="0"/>
              <a:t>“And do not be drunk with wine, in which is dissipation; but </a:t>
            </a:r>
            <a:r>
              <a:rPr lang="en-US" u="sng" dirty="0"/>
              <a:t>be filled with the Spirit</a:t>
            </a:r>
            <a:r>
              <a:rPr lang="en-US" dirty="0"/>
              <a:t>, speaking to one another in psalms and hymns and spiritual songs, singing and making melody in your heart to the Lord.”</a:t>
            </a:r>
          </a:p>
          <a:p>
            <a:pPr marL="0" indent="0">
              <a:buNone/>
            </a:pPr>
            <a:endParaRPr lang="en-US" sz="800" dirty="0"/>
          </a:p>
          <a:p>
            <a:pPr marL="0" indent="0">
              <a:buNone/>
            </a:pPr>
            <a:r>
              <a:rPr lang="en-US" dirty="0"/>
              <a:t>Ephesians 5:18-19</a:t>
            </a:r>
          </a:p>
        </p:txBody>
      </p:sp>
    </p:spTree>
    <p:extLst>
      <p:ext uri="{BB962C8B-B14F-4D97-AF65-F5344CB8AC3E}">
        <p14:creationId xmlns:p14="http://schemas.microsoft.com/office/powerpoint/2010/main" val="2426571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1. The Holy Spirit Leads the Christian</a:t>
            </a:r>
          </a:p>
        </p:txBody>
      </p:sp>
      <p:sp>
        <p:nvSpPr>
          <p:cNvPr id="3" name="Content Placeholder 2"/>
          <p:cNvSpPr>
            <a:spLocks noGrp="1"/>
          </p:cNvSpPr>
          <p:nvPr>
            <p:ph sz="half" idx="1"/>
          </p:nvPr>
        </p:nvSpPr>
        <p:spPr/>
        <p:txBody>
          <a:bodyPr>
            <a:normAutofit lnSpcReduction="10000"/>
          </a:bodyPr>
          <a:lstStyle/>
          <a:p>
            <a:pPr marL="0" indent="0">
              <a:buNone/>
            </a:pPr>
            <a:r>
              <a:rPr lang="en-US" dirty="0"/>
              <a:t>“And do not be drunk with wine, in which is dissipation; but </a:t>
            </a:r>
            <a:r>
              <a:rPr lang="en-US" u="sng" dirty="0"/>
              <a:t>be filled with the Spirit</a:t>
            </a:r>
            <a:r>
              <a:rPr lang="en-US" dirty="0"/>
              <a:t>, speaking to one another in psalms and hymns and spiritual songs, singing and making melody in your heart to the Lord.”</a:t>
            </a:r>
          </a:p>
          <a:p>
            <a:pPr marL="0" indent="0">
              <a:buNone/>
            </a:pPr>
            <a:endParaRPr lang="en-US" sz="800" dirty="0"/>
          </a:p>
          <a:p>
            <a:pPr marL="0" indent="0">
              <a:buNone/>
            </a:pPr>
            <a:r>
              <a:rPr lang="en-US" dirty="0"/>
              <a:t>Ephesians 5:18-19</a:t>
            </a:r>
          </a:p>
        </p:txBody>
      </p:sp>
      <p:sp>
        <p:nvSpPr>
          <p:cNvPr id="4" name="Content Placeholder 3"/>
          <p:cNvSpPr>
            <a:spLocks noGrp="1"/>
          </p:cNvSpPr>
          <p:nvPr>
            <p:ph sz="half" idx="2"/>
          </p:nvPr>
        </p:nvSpPr>
        <p:spPr/>
        <p:txBody>
          <a:bodyPr>
            <a:normAutofit lnSpcReduction="10000"/>
          </a:bodyPr>
          <a:lstStyle/>
          <a:p>
            <a:pPr marL="0" indent="0">
              <a:buNone/>
            </a:pPr>
            <a:r>
              <a:rPr lang="en-US" dirty="0"/>
              <a:t>“</a:t>
            </a:r>
            <a:r>
              <a:rPr lang="en-US" u="sng" dirty="0"/>
              <a:t>Let the word of Christ dwell in you</a:t>
            </a:r>
            <a:r>
              <a:rPr lang="en-US" dirty="0"/>
              <a:t> richly in all wisdom, teaching and admonishing one another in psalms and hymns and spiritual songs, singing with grace in your hearts to the Lord.”</a:t>
            </a:r>
          </a:p>
          <a:p>
            <a:pPr marL="0" indent="0">
              <a:buNone/>
            </a:pPr>
            <a:endParaRPr lang="en-US" sz="800" dirty="0"/>
          </a:p>
          <a:p>
            <a:pPr marL="0" indent="0">
              <a:buNone/>
            </a:pPr>
            <a:r>
              <a:rPr lang="en-US" dirty="0"/>
              <a:t>Colossians 3:16</a:t>
            </a:r>
          </a:p>
          <a:p>
            <a:pPr marL="0" indent="0">
              <a:buNone/>
            </a:pPr>
            <a:endParaRPr lang="en-US" dirty="0"/>
          </a:p>
        </p:txBody>
      </p:sp>
    </p:spTree>
    <p:extLst>
      <p:ext uri="{BB962C8B-B14F-4D97-AF65-F5344CB8AC3E}">
        <p14:creationId xmlns:p14="http://schemas.microsoft.com/office/powerpoint/2010/main" val="1117679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1. The Holy Spirit Leads the Christian</a:t>
            </a:r>
          </a:p>
        </p:txBody>
      </p:sp>
      <p:sp>
        <p:nvSpPr>
          <p:cNvPr id="3" name="Content Placeholder 2"/>
          <p:cNvSpPr>
            <a:spLocks noGrp="1"/>
          </p:cNvSpPr>
          <p:nvPr>
            <p:ph sz="half" idx="1"/>
          </p:nvPr>
        </p:nvSpPr>
        <p:spPr/>
        <p:txBody>
          <a:bodyPr>
            <a:normAutofit/>
          </a:bodyPr>
          <a:lstStyle/>
          <a:p>
            <a:pPr marL="0" indent="0">
              <a:buNone/>
            </a:pPr>
            <a:r>
              <a:rPr lang="en-US" dirty="0"/>
              <a:t>The Holy Spirit sanctifies the Christian.</a:t>
            </a:r>
          </a:p>
          <a:p>
            <a:pPr marL="0" indent="0">
              <a:buNone/>
            </a:pPr>
            <a:endParaRPr lang="en-US" sz="800" dirty="0"/>
          </a:p>
          <a:p>
            <a:r>
              <a:rPr lang="en-US" dirty="0"/>
              <a:t>Romans 15:16</a:t>
            </a:r>
          </a:p>
          <a:p>
            <a:r>
              <a:rPr lang="en-US" dirty="0"/>
              <a:t>2 Thessalonians 2:13</a:t>
            </a:r>
          </a:p>
          <a:p>
            <a:r>
              <a:rPr lang="en-US" dirty="0"/>
              <a:t>1 Peter 1:2</a:t>
            </a:r>
          </a:p>
        </p:txBody>
      </p:sp>
      <p:sp>
        <p:nvSpPr>
          <p:cNvPr id="5" name="Content Placeholder 4"/>
          <p:cNvSpPr>
            <a:spLocks noGrp="1"/>
          </p:cNvSpPr>
          <p:nvPr>
            <p:ph sz="half" idx="2"/>
          </p:nvPr>
        </p:nvSpPr>
        <p:spPr/>
        <p:txBody>
          <a:bodyPr/>
          <a:lstStyle/>
          <a:p>
            <a:endParaRPr lang="en-US"/>
          </a:p>
        </p:txBody>
      </p:sp>
    </p:spTree>
    <p:extLst>
      <p:ext uri="{BB962C8B-B14F-4D97-AF65-F5344CB8AC3E}">
        <p14:creationId xmlns:p14="http://schemas.microsoft.com/office/powerpoint/2010/main" val="2901227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1. The Holy Spirit Leads the Christian</a:t>
            </a:r>
          </a:p>
        </p:txBody>
      </p:sp>
      <p:sp>
        <p:nvSpPr>
          <p:cNvPr id="3" name="Content Placeholder 2"/>
          <p:cNvSpPr>
            <a:spLocks noGrp="1"/>
          </p:cNvSpPr>
          <p:nvPr>
            <p:ph sz="half" idx="1"/>
          </p:nvPr>
        </p:nvSpPr>
        <p:spPr/>
        <p:txBody>
          <a:bodyPr>
            <a:normAutofit/>
          </a:bodyPr>
          <a:lstStyle/>
          <a:p>
            <a:pPr marL="0" indent="0">
              <a:buNone/>
            </a:pPr>
            <a:r>
              <a:rPr lang="en-US" dirty="0"/>
              <a:t>The Holy Spirit sanctifies the Christian.</a:t>
            </a:r>
          </a:p>
          <a:p>
            <a:pPr marL="0" indent="0">
              <a:buNone/>
            </a:pPr>
            <a:endParaRPr lang="en-US" sz="800" dirty="0"/>
          </a:p>
          <a:p>
            <a:r>
              <a:rPr lang="en-US" dirty="0"/>
              <a:t>Romans 15:16</a:t>
            </a:r>
          </a:p>
          <a:p>
            <a:r>
              <a:rPr lang="en-US" dirty="0"/>
              <a:t>2 Thessalonians 2:13</a:t>
            </a:r>
          </a:p>
          <a:p>
            <a:r>
              <a:rPr lang="en-US" dirty="0"/>
              <a:t>1 Peter 1:2</a:t>
            </a:r>
          </a:p>
        </p:txBody>
      </p:sp>
      <p:sp>
        <p:nvSpPr>
          <p:cNvPr id="4" name="Content Placeholder 3"/>
          <p:cNvSpPr>
            <a:spLocks noGrp="1"/>
          </p:cNvSpPr>
          <p:nvPr>
            <p:ph sz="half" idx="2"/>
          </p:nvPr>
        </p:nvSpPr>
        <p:spPr/>
        <p:txBody>
          <a:bodyPr>
            <a:normAutofit/>
          </a:bodyPr>
          <a:lstStyle/>
          <a:p>
            <a:pPr marL="0" indent="0">
              <a:buNone/>
            </a:pPr>
            <a:r>
              <a:rPr lang="en-US" dirty="0"/>
              <a:t>“Sanctify them by Your truth. Your word is truth.”</a:t>
            </a:r>
          </a:p>
          <a:p>
            <a:pPr marL="0" indent="0">
              <a:buNone/>
            </a:pPr>
            <a:endParaRPr lang="en-US" sz="800" dirty="0"/>
          </a:p>
          <a:p>
            <a:pPr marL="0" indent="0">
              <a:buNone/>
            </a:pPr>
            <a:r>
              <a:rPr lang="en-US" dirty="0"/>
              <a:t>John 17:17</a:t>
            </a:r>
          </a:p>
        </p:txBody>
      </p:sp>
    </p:spTree>
    <p:extLst>
      <p:ext uri="{BB962C8B-B14F-4D97-AF65-F5344CB8AC3E}">
        <p14:creationId xmlns:p14="http://schemas.microsoft.com/office/powerpoint/2010/main" val="2622599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TotalTime>
  <Words>888</Words>
  <Application>Microsoft Office PowerPoint</Application>
  <PresentationFormat>On-screen Show (4:3)</PresentationFormat>
  <Paragraphs>73</Paragraphs>
  <Slides>19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19</vt:i4>
      </vt:variant>
    </vt:vector>
  </HeadingPairs>
  <TitlesOfParts>
    <vt:vector size="24" baseType="lpstr">
      <vt:lpstr>Arial</vt:lpstr>
      <vt:lpstr>Calibri</vt:lpstr>
      <vt:lpstr>Calibri Light</vt:lpstr>
      <vt:lpstr>2_Office Theme</vt:lpstr>
      <vt:lpstr>4_Office Theme</vt:lpstr>
      <vt:lpstr>PowerPoint Presentation</vt:lpstr>
      <vt:lpstr>PowerPoint Presentation</vt:lpstr>
      <vt:lpstr>The Holy Spirit           and the Christian</vt:lpstr>
      <vt:lpstr>1. The Holy Spirit Leads the Christian</vt:lpstr>
      <vt:lpstr>1. The Holy Spirit Leads the Christian</vt:lpstr>
      <vt:lpstr>1. The Holy Spirit Leads the Christian</vt:lpstr>
      <vt:lpstr>1. The Holy Spirit Leads the Christian</vt:lpstr>
      <vt:lpstr>1. The Holy Spirit Leads the Christian</vt:lpstr>
      <vt:lpstr>1. The Holy Spirit Leads the Christian</vt:lpstr>
      <vt:lpstr>1. The Holy Spirit Leads the Christian</vt:lpstr>
      <vt:lpstr>2. The Holy Spirit Bears Witness        with the Christian</vt:lpstr>
      <vt:lpstr>2. The Holy Spirit Bears Witness        with the Christian</vt:lpstr>
      <vt:lpstr>3. The Holy Spirit Helps the            Christian with His Prayers</vt:lpstr>
      <vt:lpstr>4. The Holy Spirit Strengthens the Christian</vt:lpstr>
      <vt:lpstr>4. The Holy Spirit Strengthens the Christian</vt:lpstr>
      <vt:lpstr>4. The Holy Spirit Strengthens the Christian</vt:lpstr>
      <vt:lpstr>4. The Holy Spirit Strengthens the Christian</vt:lpstr>
      <vt:lpstr>The Holy Spirit and the Christian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77</cp:revision>
  <dcterms:created xsi:type="dcterms:W3CDTF">2008-03-16T18:22:36Z</dcterms:created>
  <dcterms:modified xsi:type="dcterms:W3CDTF">2021-08-30T14:03:39Z</dcterms:modified>
</cp:coreProperties>
</file>