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1"/>
  </p:notesMasterIdLst>
  <p:sldIdLst>
    <p:sldId id="462" r:id="rId3"/>
    <p:sldId id="489" r:id="rId4"/>
    <p:sldId id="490" r:id="rId5"/>
    <p:sldId id="491" r:id="rId6"/>
    <p:sldId id="492" r:id="rId7"/>
    <p:sldId id="493" r:id="rId8"/>
    <p:sldId id="494" r:id="rId9"/>
    <p:sldId id="47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86" d="100"/>
          <a:sy n="86" d="100"/>
        </p:scale>
        <p:origin x="496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F678-7C05-4826-ABC0-D703E04B43B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E2C3-B1CA-4FE6-B7D3-15854D930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9055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F678-7C05-4826-ABC0-D703E04B43B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E2C3-B1CA-4FE6-B7D3-15854D930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673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F678-7C05-4826-ABC0-D703E04B43B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E2C3-B1CA-4FE6-B7D3-15854D930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25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F678-7C05-4826-ABC0-D703E04B43B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E2C3-B1CA-4FE6-B7D3-15854D930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88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F678-7C05-4826-ABC0-D703E04B43B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E2C3-B1CA-4FE6-B7D3-15854D930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409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F678-7C05-4826-ABC0-D703E04B43B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E2C3-B1CA-4FE6-B7D3-15854D930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0999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F678-7C05-4826-ABC0-D703E04B43B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E2C3-B1CA-4FE6-B7D3-15854D930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6359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F678-7C05-4826-ABC0-D703E04B43B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E2C3-B1CA-4FE6-B7D3-15854D930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163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F678-7C05-4826-ABC0-D703E04B43B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E2C3-B1CA-4FE6-B7D3-15854D930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9024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F678-7C05-4826-ABC0-D703E04B43B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E2C3-B1CA-4FE6-B7D3-15854D930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595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F678-7C05-4826-ABC0-D703E04B43B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E2C3-B1CA-4FE6-B7D3-15854D930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936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8F678-7C05-4826-ABC0-D703E04B43B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8E2C3-B1CA-4FE6-B7D3-15854D930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01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5184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ield Of Dreams Ending Explained: The Belief Of Baseball Coming True -  OtakuKart">
            <a:extLst>
              <a:ext uri="{FF2B5EF4-FFF2-40B4-BE49-F238E27FC236}">
                <a16:creationId xmlns:a16="http://schemas.microsoft.com/office/drawing/2014/main" id="{52D1BAFD-1342-4070-A40B-169B0A64EF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82"/>
          <a:stretch/>
        </p:blipFill>
        <p:spPr bwMode="auto">
          <a:xfrm>
            <a:off x="-1" y="837995"/>
            <a:ext cx="9144001" cy="5258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7CC10E3-C16B-4610-8AB8-346124C33B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5530" y="837994"/>
            <a:ext cx="3634409" cy="2103991"/>
          </a:xfrm>
        </p:spPr>
        <p:txBody>
          <a:bodyPr>
            <a:normAutofit/>
          </a:bodyPr>
          <a:lstStyle/>
          <a:p>
            <a:pPr algn="l"/>
            <a:r>
              <a:rPr lang="en-US" sz="7200" dirty="0">
                <a:ln>
                  <a:solidFill>
                    <a:schemeClr val="bg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erlin Sans FB" panose="020E0602020502020306" pitchFamily="34" charset="0"/>
              </a:rPr>
              <a:t>Is This Heaven?</a:t>
            </a:r>
          </a:p>
        </p:txBody>
      </p:sp>
    </p:spTree>
    <p:extLst>
      <p:ext uri="{BB962C8B-B14F-4D97-AF65-F5344CB8AC3E}">
        <p14:creationId xmlns:p14="http://schemas.microsoft.com/office/powerpoint/2010/main" val="81896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988E0-5240-4744-8D01-176191A3D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Heaven is a Real Place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98347-F506-4F09-9C36-E41A74EEE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Heaven will not be experienced by any of us in this physical world during our physical lives. </a:t>
            </a:r>
          </a:p>
          <a:p>
            <a:pPr lvl="1"/>
            <a:r>
              <a:rPr lang="en-US" sz="3200" b="1" dirty="0"/>
              <a:t>Matthew 5:12</a:t>
            </a:r>
          </a:p>
          <a:p>
            <a:pPr lvl="1"/>
            <a:r>
              <a:rPr lang="en-US" sz="3200" b="1" dirty="0"/>
              <a:t>1 Peter 1:3-9</a:t>
            </a:r>
          </a:p>
        </p:txBody>
      </p:sp>
    </p:spTree>
    <p:extLst>
      <p:ext uri="{BB962C8B-B14F-4D97-AF65-F5344CB8AC3E}">
        <p14:creationId xmlns:p14="http://schemas.microsoft.com/office/powerpoint/2010/main" val="2675891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988E0-5240-4744-8D01-176191A3D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Heaven is the Dwelling Place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98347-F506-4F09-9C36-E41A74EEE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Heaven is the city of God, the throne of God. </a:t>
            </a:r>
          </a:p>
          <a:p>
            <a:pPr lvl="1"/>
            <a:r>
              <a:rPr lang="en-US" sz="3200" b="1" dirty="0"/>
              <a:t>Matthew 5:16, 34, 45, 48</a:t>
            </a:r>
          </a:p>
        </p:txBody>
      </p:sp>
    </p:spTree>
    <p:extLst>
      <p:ext uri="{BB962C8B-B14F-4D97-AF65-F5344CB8AC3E}">
        <p14:creationId xmlns:p14="http://schemas.microsoft.com/office/powerpoint/2010/main" val="720152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988E0-5240-4744-8D01-176191A3D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Makes Heaven “Heaven”?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98347-F506-4F09-9C36-E41A74EEE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We are finally in our Father’s house. </a:t>
            </a:r>
          </a:p>
          <a:p>
            <a:pPr lvl="1"/>
            <a:r>
              <a:rPr lang="en-US" sz="3200" b="1" dirty="0"/>
              <a:t>Rev. 21:3, 22-23; 22:5</a:t>
            </a:r>
          </a:p>
          <a:p>
            <a:r>
              <a:rPr lang="en-US" sz="3200" b="1" dirty="0"/>
              <a:t>It is pure and holy. </a:t>
            </a:r>
          </a:p>
          <a:p>
            <a:pPr lvl="1"/>
            <a:r>
              <a:rPr lang="en-US" sz="3200" b="1" dirty="0"/>
              <a:t>Rev. 21:27; 22:4-5, 14-15</a:t>
            </a:r>
          </a:p>
          <a:p>
            <a:r>
              <a:rPr lang="en-US" sz="3200" b="1" dirty="0"/>
              <a:t>Access to the Tree of Life. </a:t>
            </a:r>
          </a:p>
          <a:p>
            <a:pPr lvl="1"/>
            <a:r>
              <a:rPr lang="en-US" sz="3200" b="1" dirty="0"/>
              <a:t>Gen. 3:22-24; Rev. 21:12-13, 22:1-2</a:t>
            </a:r>
          </a:p>
        </p:txBody>
      </p:sp>
    </p:spTree>
    <p:extLst>
      <p:ext uri="{BB962C8B-B14F-4D97-AF65-F5344CB8AC3E}">
        <p14:creationId xmlns:p14="http://schemas.microsoft.com/office/powerpoint/2010/main" val="3454958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988E0-5240-4744-8D01-176191A3D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What Will We Be Doing in Heaven?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98347-F506-4F09-9C36-E41A74EEE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Revelation 22:1-5</a:t>
            </a:r>
          </a:p>
          <a:p>
            <a:pPr marL="0" indent="0" algn="ctr">
              <a:buNone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We will serve God (v. 3)</a:t>
            </a:r>
          </a:p>
          <a:p>
            <a:pPr lvl="1"/>
            <a:r>
              <a:rPr lang="en-US" sz="2800" b="1" dirty="0"/>
              <a:t>Rev. 5:11-12; 7:11-17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We will see God (v. 4)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We will belong to God (v. 4)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We will reign with God forever (v. 5)</a:t>
            </a:r>
          </a:p>
        </p:txBody>
      </p:sp>
    </p:spTree>
    <p:extLst>
      <p:ext uri="{BB962C8B-B14F-4D97-AF65-F5344CB8AC3E}">
        <p14:creationId xmlns:p14="http://schemas.microsoft.com/office/powerpoint/2010/main" val="422612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801BE-0551-4215-ADF1-44D3C9E7E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“Blessed are those who do His commandments, that they may have the right to the tree of life, and may enter through the gates into the city.” </a:t>
            </a:r>
          </a:p>
          <a:p>
            <a:pPr marL="0" indent="0" algn="ctr">
              <a:buNone/>
            </a:pPr>
            <a:endParaRPr lang="en-US" sz="800" b="1" dirty="0"/>
          </a:p>
          <a:p>
            <a:pPr marL="0" indent="0" algn="ctr">
              <a:buNone/>
            </a:pPr>
            <a:r>
              <a:rPr lang="en-US" sz="3200" b="1" dirty="0"/>
              <a:t>Revelation 22:14</a:t>
            </a:r>
          </a:p>
        </p:txBody>
      </p:sp>
    </p:spTree>
    <p:extLst>
      <p:ext uri="{BB962C8B-B14F-4D97-AF65-F5344CB8AC3E}">
        <p14:creationId xmlns:p14="http://schemas.microsoft.com/office/powerpoint/2010/main" val="3160740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9302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196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Berlin Sans FB</vt:lpstr>
      <vt:lpstr>Calibri</vt:lpstr>
      <vt:lpstr>Calibri Light</vt:lpstr>
      <vt:lpstr>2_Office Theme</vt:lpstr>
      <vt:lpstr>3_Office Theme</vt:lpstr>
      <vt:lpstr>PowerPoint Presentation</vt:lpstr>
      <vt:lpstr>Is This Heaven?</vt:lpstr>
      <vt:lpstr>Heaven is a Real Place</vt:lpstr>
      <vt:lpstr>Heaven is the Dwelling Place of God</vt:lpstr>
      <vt:lpstr>What Makes Heaven “Heaven”?</vt:lpstr>
      <vt:lpstr>What Will We Be Doing in Heaven?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70</cp:revision>
  <dcterms:created xsi:type="dcterms:W3CDTF">2008-03-16T18:22:36Z</dcterms:created>
  <dcterms:modified xsi:type="dcterms:W3CDTF">2021-08-16T17:56:13Z</dcterms:modified>
</cp:coreProperties>
</file>