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A597-E738-4388-B061-03F43E813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5BD86-82C7-46D4-BA66-BE09A534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71FAF-DD93-435E-B908-04A0B0A3B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6D149-9F52-4BB7-A195-B5C9A772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94C0-F989-4CCF-98B3-E5ADCE9D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0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7C0F1-C939-4C32-BACE-0442512C5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F1DD7-E613-4906-859A-DDF43179D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1CE38-087A-448C-9E20-764A3FB09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9C7E9-3895-4B13-BB4E-B0D28C0CA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35EB4-9164-46E1-BD40-815CB5079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5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05D261-6F55-4041-A955-DACA8FD14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5C569-F453-4BA4-8F6B-77F504AD1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341B0-1B32-4545-8C6E-7F70A41F5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5178E-8CDF-443F-853A-3A70E3365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BBAD4-85D0-478E-B3E8-D57534D12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3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FB362-3827-470F-943A-8C4DC018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3982C-8A34-43A8-A85E-42651D274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1E686-5F15-40A0-B5CB-E3017D158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9DF6E-A690-49E5-BB8B-C366188E5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F2A15-09B7-4A24-AFF3-8E9135AA8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8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CB3AF-1A8B-4D35-8BC7-133B48498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57557-E642-4E3B-A96C-6006AC754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7DD19-0B68-4C72-8227-DA9A66C9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4DFA3-92E6-40C2-95F7-11A21970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5E74C-9C98-4A87-B130-92622FB9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8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6BD47-D770-4570-A5B9-CE6040AA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3E242-8C88-4660-A78D-C81870083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57755-03DF-4A4C-B59E-597FA564E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4D716-0F2F-4FF6-950F-DA8482F5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27CA5-708E-4DC0-9CB3-199E9A9A3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5690F-C238-467D-9938-C87CB3BD2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63F7A-8544-4AA3-9036-9170E322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28A87-47BE-4BEC-A974-AA3C1ADCA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C9395-7EA3-4E24-BCDC-0020B7734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E12BDA-CA5F-4937-9969-7A0575189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541E1C-9CFF-4564-82FF-3117AC08C0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37837-713D-49C2-B09B-480164D0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40B43-BAB8-420F-881C-DA5739A3B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754284-191E-4E19-80E2-13D04B292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6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5B556-D376-4531-B871-FBF136D2C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6E5B64-FFEE-495A-8638-D8F19FA24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19202-4C62-4FF8-A4B8-B416720C5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FEFA1-4968-4DA6-A08B-0C699B293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0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A2E7C3-3C43-4DF9-A9BA-D34421BB4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57DA02-037F-4F2E-A037-3CC546E4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83F80-7B02-42D2-A557-C0AB5CDAD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7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ADFB3-85B9-45DC-ABE5-DFEC66EB9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18BCF-84A3-4699-A4CD-C5F37FDBA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BBDF5-935F-4E44-8502-97945F29F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1F415-54E7-4F9F-90E4-8283A60C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A438A-42E7-4578-94B7-E7905DE2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5B13C-CEDE-4C05-AE8A-FB42DA5A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9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F1C0B-CF7A-4188-B3D2-380089BC3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97389-CF5D-4072-B2BF-F3702BB71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F3B28-C3EE-4AEE-9092-300432196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BDC3B-85C9-4EA5-9BF5-3AFD52FEB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B464-010F-49DF-ADAB-155A193E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E3C8B-0462-4E0B-A1DB-24F3703B4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3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30D2C-12EE-4211-9D33-DFD1F084C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3C490-8CFE-41F1-89C2-9E7C6E31C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B51A7-6CF8-4669-855C-B16E0B54C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F7A7B-B0D7-477B-8D28-D376A73EA079}" type="datetimeFigureOut">
              <a:rPr lang="en-US" smtClean="0"/>
              <a:t>8/8/2021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F702F-8348-4D93-9671-914DBF3F9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1A017-8CED-484B-8267-C8F763EEA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B824E-C802-44EF-9D2E-97F7A132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3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710F0-DC3B-4F59-90A5-510C6787C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1788"/>
            <a:ext cx="9144000" cy="725487"/>
          </a:xfrm>
        </p:spPr>
        <p:txBody>
          <a:bodyPr>
            <a:normAutofit fontScale="90000"/>
          </a:bodyPr>
          <a:lstStyle/>
          <a:p>
            <a:r>
              <a:rPr lang="en-US" dirty="0"/>
              <a:t>Distractions</a:t>
            </a:r>
          </a:p>
        </p:txBody>
      </p:sp>
      <p:pic>
        <p:nvPicPr>
          <p:cNvPr id="1028" name="Picture 4" descr="Distractions distort what&amp;#39;s real, study suggests">
            <a:extLst>
              <a:ext uri="{FF2B5EF4-FFF2-40B4-BE49-F238E27FC236}">
                <a16:creationId xmlns:a16="http://schemas.microsoft.com/office/drawing/2014/main" id="{D89172D0-D0D7-4D0B-80C7-0E4478B94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169" y="1460568"/>
            <a:ext cx="5402262" cy="4997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48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3523D-1B64-469F-B79F-8E50B1CEB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age of distraction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A7F3D-2645-4D74-BDF8-84D17ADD4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pay real money for our distractions</a:t>
            </a:r>
          </a:p>
          <a:p>
            <a:endParaRPr lang="en-US" dirty="0"/>
          </a:p>
          <a:p>
            <a:r>
              <a:rPr lang="en-US" dirty="0"/>
              <a:t>Distractions can alter our perception of reality.  </a:t>
            </a:r>
          </a:p>
        </p:txBody>
      </p:sp>
    </p:spTree>
    <p:extLst>
      <p:ext uri="{BB962C8B-B14F-4D97-AF65-F5344CB8AC3E}">
        <p14:creationId xmlns:p14="http://schemas.microsoft.com/office/powerpoint/2010/main" val="253750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79E0E-2060-45BF-97A9-1AC170A4B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distraction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838E0-51FE-4B2E-AAD9-8208E1E83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distract someone, how do you do it?     </a:t>
            </a:r>
            <a:r>
              <a:rPr lang="en-US" dirty="0">
                <a:solidFill>
                  <a:srgbClr val="FF0000"/>
                </a:solidFill>
              </a:rPr>
              <a:t>Misdirection</a:t>
            </a:r>
          </a:p>
          <a:p>
            <a:pPr lvl="1"/>
            <a:r>
              <a:rPr lang="en-US" dirty="0"/>
              <a:t>We distract small children from bad behavior by changing their focus</a:t>
            </a:r>
          </a:p>
          <a:p>
            <a:pPr lvl="1"/>
            <a:r>
              <a:rPr lang="en-US" dirty="0"/>
              <a:t>Much of war is built around misdirection and distracting the enemy</a:t>
            </a:r>
          </a:p>
          <a:p>
            <a:pPr lvl="1"/>
            <a:endParaRPr lang="en-US" dirty="0"/>
          </a:p>
          <a:p>
            <a:r>
              <a:rPr lang="en-US" dirty="0"/>
              <a:t>Satan uses distraction as a way to achieve our downfall</a:t>
            </a:r>
          </a:p>
          <a:p>
            <a:pPr lvl="1"/>
            <a:r>
              <a:rPr lang="en-US" dirty="0"/>
              <a:t>Identity</a:t>
            </a:r>
          </a:p>
          <a:p>
            <a:pPr lvl="1"/>
            <a:r>
              <a:rPr lang="en-US" dirty="0"/>
              <a:t>Timing </a:t>
            </a:r>
          </a:p>
          <a:p>
            <a:pPr lvl="1"/>
            <a:r>
              <a:rPr lang="en-US" dirty="0"/>
              <a:t>Counterfeit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7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4FB2B-A8CF-4F9B-AB11-2A4BC534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avoid spiritual distraction?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9D47-A17C-4AC0-BA07-7DC7A9FF9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Realize the technique – Be aware that it is the enemy’s intent to distract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Remember</a:t>
            </a:r>
          </a:p>
          <a:p>
            <a:pPr lvl="1"/>
            <a:r>
              <a:rPr lang="en-US" dirty="0"/>
              <a:t>Who we are</a:t>
            </a:r>
          </a:p>
          <a:p>
            <a:pPr lvl="1"/>
            <a:r>
              <a:rPr lang="en-US" dirty="0"/>
              <a:t>Love of God</a:t>
            </a:r>
          </a:p>
          <a:p>
            <a:pPr lvl="1"/>
            <a:r>
              <a:rPr lang="en-US" dirty="0"/>
              <a:t>To keep our eyes on the goal   Heb. </a:t>
            </a:r>
            <a:r>
              <a:rPr lang="en-US"/>
              <a:t>12:2</a:t>
            </a:r>
            <a:endParaRPr lang="en-US" dirty="0"/>
          </a:p>
          <a:p>
            <a:r>
              <a:rPr lang="en-US" dirty="0"/>
              <a:t>To help them remember – the Jews “afflicted” themselves   Lev. 23:26-30</a:t>
            </a:r>
          </a:p>
          <a:p>
            <a:endParaRPr lang="en-US" dirty="0"/>
          </a:p>
          <a:p>
            <a:r>
              <a:rPr lang="en-US" dirty="0"/>
              <a:t>Discipline ourselves – I Tim. 4:7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99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133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Distractions</vt:lpstr>
      <vt:lpstr>The age of distraction</vt:lpstr>
      <vt:lpstr>How does distraction work?</vt:lpstr>
      <vt:lpstr>How can we avoid spiritual distraction?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Distractions</dc:title>
  <dc:creator>Howard Colvin</dc:creator>
  <cp:lastModifiedBy>Howard Colvin</cp:lastModifiedBy>
  <cp:revision>2</cp:revision>
  <dcterms:created xsi:type="dcterms:W3CDTF">2021-08-08T17:34:40Z</dcterms:created>
  <dcterms:modified xsi:type="dcterms:W3CDTF">2021-08-08T18:00:20Z</dcterms:modified>
</cp:coreProperties>
</file>