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4" r:id="rId2"/>
  </p:sldMasterIdLst>
  <p:notesMasterIdLst>
    <p:notesMasterId r:id="rId22"/>
  </p:notesMasterIdLst>
  <p:sldIdLst>
    <p:sldId id="462" r:id="rId3"/>
    <p:sldId id="256" r:id="rId4"/>
    <p:sldId id="463" r:id="rId5"/>
    <p:sldId id="464" r:id="rId6"/>
    <p:sldId id="258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86" d="100"/>
          <a:sy n="86" d="100"/>
        </p:scale>
        <p:origin x="49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46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2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5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7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5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C304-0515-4AEC-9273-FC281C3BA4F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4CF5F-A76F-424B-9ECC-2DF353A1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3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18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2. Love is kind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Literally means to show oneself to be “useful.” </a:t>
            </a:r>
          </a:p>
          <a:p>
            <a:r>
              <a:rPr lang="en-US" sz="3200" b="1" dirty="0"/>
              <a:t>A willingness to meet the needs of others. </a:t>
            </a:r>
          </a:p>
          <a:p>
            <a:endParaRPr lang="en-US" sz="3200" b="1" dirty="0"/>
          </a:p>
        </p:txBody>
      </p:sp>
      <p:pic>
        <p:nvPicPr>
          <p:cNvPr id="8194" name="Picture 2" descr="Download Emoticon Like Icons Button Computer Facebook Angry HQ PNG Image |  FreePNGImg">
            <a:extLst>
              <a:ext uri="{FF2B5EF4-FFF2-40B4-BE49-F238E27FC236}">
                <a16:creationId xmlns:a16="http://schemas.microsoft.com/office/drawing/2014/main" id="{F7443504-D216-4DD8-B18B-902E0B804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 bwMode="auto">
          <a:xfrm>
            <a:off x="602146" y="4533485"/>
            <a:ext cx="7315200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3. Love does not envy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Social media can give us plenty of reason to be envious and jealous. </a:t>
            </a:r>
          </a:p>
          <a:p>
            <a:r>
              <a:rPr lang="en-US" sz="3200" b="1" dirty="0"/>
              <a:t>Instead, Christians must always be </a:t>
            </a:r>
            <a:br>
              <a:rPr lang="en-US" sz="3200" b="1" dirty="0"/>
            </a:br>
            <a:r>
              <a:rPr lang="en-US" sz="3200" b="1" dirty="0"/>
              <a:t>willing to </a:t>
            </a:r>
            <a:r>
              <a:rPr lang="en-US" sz="3200" b="1" i="1" dirty="0"/>
              <a:t>“rejoice with those who rejoice” </a:t>
            </a:r>
            <a:r>
              <a:rPr lang="en-US" sz="3200" b="1" dirty="0"/>
              <a:t>(Rom. 12:15). </a:t>
            </a:r>
          </a:p>
        </p:txBody>
      </p:sp>
      <p:pic>
        <p:nvPicPr>
          <p:cNvPr id="16388" name="Picture 4" descr="Glowing Smileys Clipart And Illustrations">
            <a:extLst>
              <a:ext uri="{FF2B5EF4-FFF2-40B4-BE49-F238E27FC236}">
                <a16:creationId xmlns:a16="http://schemas.microsoft.com/office/drawing/2014/main" id="{39C8F1C8-9BA8-4973-8A8B-18C04390C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r="32316"/>
          <a:stretch/>
        </p:blipFill>
        <p:spPr bwMode="auto">
          <a:xfrm>
            <a:off x="5724939" y="4297186"/>
            <a:ext cx="2577548" cy="21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87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4. Love does not brag, not arrogant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Social media is the perfect platform for the self-promoter.  </a:t>
            </a:r>
          </a:p>
          <a:p>
            <a:endParaRPr lang="en-US" sz="800" b="1" dirty="0"/>
          </a:p>
          <a:p>
            <a:r>
              <a:rPr lang="en-US" sz="3200" b="1" i="1" dirty="0"/>
              <a:t>“Let another man praise you, and not your own mouth; a stranger, </a:t>
            </a:r>
            <a:br>
              <a:rPr lang="en-US" sz="3200" b="1" i="1" dirty="0"/>
            </a:br>
            <a:r>
              <a:rPr lang="en-US" sz="3200" b="1" i="1" dirty="0"/>
              <a:t>and not your own lips” </a:t>
            </a:r>
            <a:br>
              <a:rPr lang="en-US" sz="3200" b="1" i="1" dirty="0"/>
            </a:br>
            <a:r>
              <a:rPr lang="en-US" sz="3200" b="1" dirty="0"/>
              <a:t>(Prov. 27:2). </a:t>
            </a:r>
          </a:p>
        </p:txBody>
      </p:sp>
      <p:pic>
        <p:nvPicPr>
          <p:cNvPr id="15362" name="Picture 2" descr="How To Sell Yourself Without Selling Out: The Art Of Self-Promotion">
            <a:extLst>
              <a:ext uri="{FF2B5EF4-FFF2-40B4-BE49-F238E27FC236}">
                <a16:creationId xmlns:a16="http://schemas.microsoft.com/office/drawing/2014/main" id="{62ACDC06-FEB7-40DC-B87F-FED84E80A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/>
          <a:stretch/>
        </p:blipFill>
        <p:spPr bwMode="auto">
          <a:xfrm>
            <a:off x="5181599" y="3903797"/>
            <a:ext cx="3763617" cy="27272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5. Love does not behave rudely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Greek term literally means “to act against the scheme.” </a:t>
            </a:r>
          </a:p>
          <a:p>
            <a:r>
              <a:rPr lang="en-US" sz="3200" b="1" dirty="0"/>
              <a:t>Christians are NOT to be promoting or showcasing deviant behavior.  </a:t>
            </a:r>
          </a:p>
          <a:p>
            <a:endParaRPr lang="en-US" sz="800" b="1" dirty="0"/>
          </a:p>
          <a:p>
            <a:r>
              <a:rPr lang="en-US" sz="3200" b="1" i="1" dirty="0"/>
              <a:t>“Let no corrupt word proceed out of your mouth, but what is good for necessary edification, that it may impart grace to the hearers” </a:t>
            </a:r>
            <a:r>
              <a:rPr lang="en-US" sz="3200" b="1" dirty="0"/>
              <a:t>(Eph. 4:29). </a:t>
            </a:r>
          </a:p>
        </p:txBody>
      </p:sp>
    </p:spTree>
    <p:extLst>
      <p:ext uri="{BB962C8B-B14F-4D97-AF65-F5344CB8AC3E}">
        <p14:creationId xmlns:p14="http://schemas.microsoft.com/office/powerpoint/2010/main" val="25455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6. Love does not seek its own, love 	is not provoked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4173"/>
            <a:ext cx="7886700" cy="3592789"/>
          </a:xfrm>
        </p:spPr>
        <p:txBody>
          <a:bodyPr>
            <a:normAutofit/>
          </a:bodyPr>
          <a:lstStyle/>
          <a:p>
            <a:r>
              <a:rPr lang="en-US" sz="3200" b="1" dirty="0"/>
              <a:t>If you are easily offended, social medial probably isn’t for you. </a:t>
            </a:r>
          </a:p>
        </p:txBody>
      </p:sp>
      <p:pic>
        <p:nvPicPr>
          <p:cNvPr id="11266" name="Picture 2" descr="7 Things to Do When You Feel Offended">
            <a:extLst>
              <a:ext uri="{FF2B5EF4-FFF2-40B4-BE49-F238E27FC236}">
                <a16:creationId xmlns:a16="http://schemas.microsoft.com/office/drawing/2014/main" id="{F0F24697-1EE0-43F9-BD3A-509D6E95B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5" y="3895278"/>
            <a:ext cx="5062330" cy="265772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7. Love does not keep account of 	wrongs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59" y="195814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i="1" dirty="0"/>
              <a:t>“You are the salt of the earth; but if the salt loses its flavor, how shall it be seasoned? It is then good for nothing but to be thrown out and trampled </a:t>
            </a:r>
            <a:br>
              <a:rPr lang="en-US" sz="3200" b="1" i="1" dirty="0"/>
            </a:br>
            <a:r>
              <a:rPr lang="en-US" sz="3200" b="1" i="1" dirty="0"/>
              <a:t>underfoot by men.” </a:t>
            </a:r>
            <a:br>
              <a:rPr lang="en-US" sz="3200" b="1" i="1" dirty="0"/>
            </a:br>
            <a:r>
              <a:rPr lang="en-US" sz="3200" b="1" dirty="0"/>
              <a:t>(Matt. 5:13). </a:t>
            </a:r>
          </a:p>
        </p:txBody>
      </p:sp>
      <p:pic>
        <p:nvPicPr>
          <p:cNvPr id="12290" name="Picture 2" descr="Secure64 DNS Cache – Secure64">
            <a:extLst>
              <a:ext uri="{FF2B5EF4-FFF2-40B4-BE49-F238E27FC236}">
                <a16:creationId xmlns:a16="http://schemas.microsoft.com/office/drawing/2014/main" id="{1D7781EF-93FA-402E-B608-61AF06DA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3" y="3742634"/>
            <a:ext cx="4474265" cy="29828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8. Love does not rejoice in iniquity 	but rejoices in the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66" y="2432812"/>
            <a:ext cx="4844498" cy="4049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“Who, knowing the righteous judgment of God, that those who practice such things are deserving of death, not only do the same but also approve of those who practice them” </a:t>
            </a:r>
            <a:r>
              <a:rPr lang="en-US" sz="3200" b="1" dirty="0"/>
              <a:t>(Rom. 1:32). </a:t>
            </a:r>
          </a:p>
        </p:txBody>
      </p:sp>
      <p:pic>
        <p:nvPicPr>
          <p:cNvPr id="13316" name="Picture 4" descr="facebook-logo-like-share-png-23 – MONTOUR FALLS LIBRARY 406 West Main St.">
            <a:extLst>
              <a:ext uri="{FF2B5EF4-FFF2-40B4-BE49-F238E27FC236}">
                <a16:creationId xmlns:a16="http://schemas.microsoft.com/office/drawing/2014/main" id="{50713D9F-DA0F-4940-9BC2-8DEF9E9D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82" y="2432812"/>
            <a:ext cx="3617843" cy="36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9. Love bears, believes, hopes, and 	endures all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814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Some people need to be snoozed, hidden, blocked, or unfriended. </a:t>
            </a:r>
          </a:p>
          <a:p>
            <a:r>
              <a:rPr lang="en-US" sz="3200" b="1" dirty="0"/>
              <a:t>But, Christians never give up on their brethren. </a:t>
            </a:r>
          </a:p>
        </p:txBody>
      </p:sp>
      <p:pic>
        <p:nvPicPr>
          <p:cNvPr id="14338" name="Picture 2" descr="Unfriending Everyone You Know on Facebook | The Mary Sue">
            <a:extLst>
              <a:ext uri="{FF2B5EF4-FFF2-40B4-BE49-F238E27FC236}">
                <a16:creationId xmlns:a16="http://schemas.microsoft.com/office/drawing/2014/main" id="{EF4BD000-19FF-4427-AB47-98B2EFD9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20" y="3843267"/>
            <a:ext cx="4197397" cy="26496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8166-0517-49B4-9BE6-1A8C4209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49357"/>
            <a:ext cx="7886700" cy="5527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“For God will bring every work into judgment, including every secret thing, whether good or evil.</a:t>
            </a:r>
          </a:p>
          <a:p>
            <a:pPr marL="0" indent="0" algn="ctr">
              <a:buNone/>
            </a:pPr>
            <a:endParaRPr lang="en-US" sz="800" b="1" dirty="0"/>
          </a:p>
          <a:p>
            <a:pPr marL="0" indent="0" algn="ctr">
              <a:buNone/>
            </a:pPr>
            <a:r>
              <a:rPr lang="en-US" sz="3200" b="1" dirty="0"/>
              <a:t>Ecclesiastes 12:14</a:t>
            </a:r>
          </a:p>
        </p:txBody>
      </p:sp>
      <p:pic>
        <p:nvPicPr>
          <p:cNvPr id="6150" name="Picture 6" descr="How social media influence 71% consumer buying decisions - SEO Focus">
            <a:extLst>
              <a:ext uri="{FF2B5EF4-FFF2-40B4-BE49-F238E27FC236}">
                <a16:creationId xmlns:a16="http://schemas.microsoft.com/office/drawing/2014/main" id="{4F463539-7DB3-4E08-A1FA-E0F897054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588027"/>
            <a:ext cx="693420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3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9066-DCD2-413C-AE93-656E11F9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7718"/>
            <a:ext cx="7772400" cy="2177430"/>
          </a:xfrm>
        </p:spPr>
        <p:txBody>
          <a:bodyPr/>
          <a:lstStyle/>
          <a:p>
            <a:r>
              <a:rPr lang="en-US" b="1" dirty="0"/>
              <a:t>The Christian and </a:t>
            </a:r>
            <a:br>
              <a:rPr lang="en-US" b="1" dirty="0"/>
            </a:br>
            <a:r>
              <a:rPr lang="en-US" b="1" dirty="0"/>
              <a:t>Social Media</a:t>
            </a:r>
          </a:p>
        </p:txBody>
      </p:sp>
      <p:pic>
        <p:nvPicPr>
          <p:cNvPr id="4" name="Picture 2" descr="Top 12 Most Popular Social Media Sites In 2021">
            <a:extLst>
              <a:ext uri="{FF2B5EF4-FFF2-40B4-BE49-F238E27FC236}">
                <a16:creationId xmlns:a16="http://schemas.microsoft.com/office/drawing/2014/main" id="{17B88817-72BA-4E50-8E3E-03F6E2AC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86" y="2676940"/>
            <a:ext cx="6238828" cy="35093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F879-F3D1-47EB-9F5D-E4F0FFB7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Social Media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3CD10-45C8-4D3C-915B-C2444734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861"/>
            <a:ext cx="7886700" cy="4840218"/>
          </a:xfrm>
        </p:spPr>
        <p:txBody>
          <a:bodyPr>
            <a:normAutofit/>
          </a:bodyPr>
          <a:lstStyle/>
          <a:p>
            <a:r>
              <a:rPr lang="en-US" sz="3200" dirty="0"/>
              <a:t>Facebook </a:t>
            </a:r>
            <a:r>
              <a:rPr lang="en-US" dirty="0"/>
              <a:t>– over 2.7 billion monthly active users</a:t>
            </a:r>
          </a:p>
          <a:p>
            <a:r>
              <a:rPr lang="en-US" sz="3200" dirty="0"/>
              <a:t>Instagram </a:t>
            </a:r>
            <a:r>
              <a:rPr lang="en-US" dirty="0"/>
              <a:t>– over 1.2 billion </a:t>
            </a:r>
            <a:r>
              <a:rPr lang="en-US" dirty="0" err="1"/>
              <a:t>mau’s</a:t>
            </a:r>
            <a:endParaRPr lang="en-US" dirty="0"/>
          </a:p>
          <a:p>
            <a:r>
              <a:rPr lang="en-US" sz="3200" dirty="0" err="1"/>
              <a:t>TikTok</a:t>
            </a:r>
            <a:r>
              <a:rPr lang="en-US" sz="3200" dirty="0"/>
              <a:t> </a:t>
            </a:r>
            <a:r>
              <a:rPr lang="en-US" dirty="0"/>
              <a:t>– over 700 million </a:t>
            </a:r>
            <a:r>
              <a:rPr lang="en-US" dirty="0" err="1"/>
              <a:t>mau’s</a:t>
            </a:r>
            <a:endParaRPr lang="en-US" dirty="0"/>
          </a:p>
          <a:p>
            <a:r>
              <a:rPr lang="en-US" sz="3200" dirty="0"/>
              <a:t>Twitter, </a:t>
            </a:r>
            <a:r>
              <a:rPr lang="en-US" sz="3200" dirty="0" err="1"/>
              <a:t>Youtube</a:t>
            </a:r>
            <a:endParaRPr lang="en-US" sz="3200" dirty="0"/>
          </a:p>
          <a:p>
            <a:r>
              <a:rPr lang="en-US" sz="3200" dirty="0"/>
              <a:t>Snapchat, Twitch</a:t>
            </a:r>
          </a:p>
          <a:p>
            <a:r>
              <a:rPr lang="en-US" sz="3200" dirty="0"/>
              <a:t>Pinterest, Zoom</a:t>
            </a:r>
          </a:p>
          <a:p>
            <a:r>
              <a:rPr lang="en-US" sz="3200" dirty="0"/>
              <a:t>WeChat, </a:t>
            </a:r>
            <a:r>
              <a:rPr lang="en-US" sz="3200" dirty="0" err="1"/>
              <a:t>MeWe</a:t>
            </a:r>
            <a:endParaRPr lang="en-US" sz="3200" dirty="0"/>
          </a:p>
        </p:txBody>
      </p:sp>
      <p:pic>
        <p:nvPicPr>
          <p:cNvPr id="1026" name="Picture 2" descr="Top 12 Most Popular Social Media Sites In 2021">
            <a:extLst>
              <a:ext uri="{FF2B5EF4-FFF2-40B4-BE49-F238E27FC236}">
                <a16:creationId xmlns:a16="http://schemas.microsoft.com/office/drawing/2014/main" id="{7851D92F-C5EA-4CB1-8C8E-A7B8973C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2069"/>
            <a:ext cx="4214194" cy="23704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5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34F1-EAA0-43D4-B0CF-FF3F0482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Evils of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382C-A8FA-40B1-A09A-A4C14C80B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be addictive. </a:t>
            </a:r>
          </a:p>
          <a:p>
            <a:r>
              <a:rPr lang="en-US" sz="3200" dirty="0"/>
              <a:t>Become detached from personal interaction. </a:t>
            </a:r>
          </a:p>
          <a:p>
            <a:r>
              <a:rPr lang="en-US" sz="3200" dirty="0"/>
              <a:t>Creates a forum for people to be mean to others who have different views and opinions. </a:t>
            </a:r>
          </a:p>
          <a:p>
            <a:r>
              <a:rPr lang="en-US" sz="3200" dirty="0"/>
              <a:t>Cyberbullying. </a:t>
            </a:r>
          </a:p>
          <a:p>
            <a:r>
              <a:rPr lang="en-US" sz="3200" dirty="0"/>
              <a:t>Promote sin, falsehoods, </a:t>
            </a:r>
            <a:br>
              <a:rPr lang="en-US" sz="3200" dirty="0"/>
            </a:br>
            <a:r>
              <a:rPr lang="en-US" sz="3200" dirty="0"/>
              <a:t>and religious error. </a:t>
            </a:r>
          </a:p>
        </p:txBody>
      </p:sp>
      <p:pic>
        <p:nvPicPr>
          <p:cNvPr id="2052" name="Picture 4" descr="Red Angry Emoticon | Angry emoticon, Angry emoji, Emoticon">
            <a:extLst>
              <a:ext uri="{FF2B5EF4-FFF2-40B4-BE49-F238E27FC236}">
                <a16:creationId xmlns:a16="http://schemas.microsoft.com/office/drawing/2014/main" id="{3E1D7BD3-B7F1-4BC6-93C4-722135062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 b="6860"/>
          <a:stretch/>
        </p:blipFill>
        <p:spPr bwMode="auto">
          <a:xfrm>
            <a:off x="6086062" y="4077498"/>
            <a:ext cx="2630557" cy="23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34F1-EAA0-43D4-B0CF-FF3F0482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Benefits of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382C-A8FA-40B1-A09A-A4C14C80B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Instant communication. </a:t>
            </a:r>
          </a:p>
          <a:p>
            <a:r>
              <a:rPr lang="en-US" sz="3200" dirty="0"/>
              <a:t>Connection to family and friends. </a:t>
            </a:r>
          </a:p>
          <a:p>
            <a:r>
              <a:rPr lang="en-US" sz="3200" dirty="0"/>
              <a:t>Renew old friendships. </a:t>
            </a:r>
          </a:p>
          <a:p>
            <a:r>
              <a:rPr lang="en-US" sz="3200" dirty="0"/>
              <a:t>Find groups that cater to my </a:t>
            </a:r>
            <a:br>
              <a:rPr lang="en-US" sz="3200" dirty="0"/>
            </a:br>
            <a:r>
              <a:rPr lang="en-US" sz="3200" dirty="0"/>
              <a:t>interests. </a:t>
            </a:r>
          </a:p>
          <a:p>
            <a:r>
              <a:rPr lang="en-US" sz="3200" dirty="0"/>
              <a:t>Promote business. </a:t>
            </a:r>
          </a:p>
          <a:p>
            <a:r>
              <a:rPr lang="en-US" sz="3200" dirty="0"/>
              <a:t>Spread the gospel. </a:t>
            </a:r>
          </a:p>
        </p:txBody>
      </p:sp>
      <p:pic>
        <p:nvPicPr>
          <p:cNvPr id="4098" name="Picture 2" descr="Smiling Face with Open Mouth Emoji (U+1F603)">
            <a:extLst>
              <a:ext uri="{FF2B5EF4-FFF2-40B4-BE49-F238E27FC236}">
                <a16:creationId xmlns:a16="http://schemas.microsoft.com/office/drawing/2014/main" id="{5EDFBBA5-8BAD-45E0-89BF-DDE46667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05447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1. Love is long-suffering,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1. Love is long-suffering,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So then, my beloved brethren, let every man be swift to hear, slow to speak, slow to wrath; </a:t>
            </a:r>
          </a:p>
          <a:p>
            <a:pPr marL="0" indent="0">
              <a:buNone/>
            </a:pPr>
            <a:r>
              <a:rPr lang="en-US" sz="3200" b="1" dirty="0"/>
              <a:t>for the wrath of man does not produce the righteousness of God.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James 1:19-20</a:t>
            </a:r>
          </a:p>
        </p:txBody>
      </p:sp>
      <p:pic>
        <p:nvPicPr>
          <p:cNvPr id="7170" name="Picture 2" descr="Teen Texting and Bad Behavior - Tweens &amp;amp; Teens, Behavior - Advantage4Parents">
            <a:extLst>
              <a:ext uri="{FF2B5EF4-FFF2-40B4-BE49-F238E27FC236}">
                <a16:creationId xmlns:a16="http://schemas.microsoft.com/office/drawing/2014/main" id="{60620F9D-D589-41BB-B44D-78FA56D7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7" y="4516134"/>
            <a:ext cx="3260035" cy="217448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1. Love is long-suffering,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heart of the righteous studies how to answer, but the mouth of the wicked pours forth evil.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Proverbs 15:28</a:t>
            </a:r>
          </a:p>
        </p:txBody>
      </p:sp>
      <p:pic>
        <p:nvPicPr>
          <p:cNvPr id="7170" name="Picture 2" descr="Teen Texting and Bad Behavior - Tweens &amp;amp; Teens, Behavior - Advantage4Parents">
            <a:extLst>
              <a:ext uri="{FF2B5EF4-FFF2-40B4-BE49-F238E27FC236}">
                <a16:creationId xmlns:a16="http://schemas.microsoft.com/office/drawing/2014/main" id="{60620F9D-D589-41BB-B44D-78FA56D7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7" y="4516134"/>
            <a:ext cx="3260035" cy="217448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6F4-1808-425C-9C3A-70BE7FE6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1. Love is long-suffering,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0D88-AD36-4B69-9E30-DC772687C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He who answers a matter before he hears it, it is folly and shame to him.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The first one to plead his cause seems right, until his neighbor comes and examines him.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Proverbs 18:13, 17</a:t>
            </a:r>
          </a:p>
        </p:txBody>
      </p:sp>
      <p:pic>
        <p:nvPicPr>
          <p:cNvPr id="7170" name="Picture 2" descr="Teen Texting and Bad Behavior - Tweens &amp;amp; Teens, Behavior - Advantage4Parents">
            <a:extLst>
              <a:ext uri="{FF2B5EF4-FFF2-40B4-BE49-F238E27FC236}">
                <a16:creationId xmlns:a16="http://schemas.microsoft.com/office/drawing/2014/main" id="{60620F9D-D589-41BB-B44D-78FA56D7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7" y="4516134"/>
            <a:ext cx="3260035" cy="217448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618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2_Office Theme</vt:lpstr>
      <vt:lpstr>3_Office Theme</vt:lpstr>
      <vt:lpstr>PowerPoint Presentation</vt:lpstr>
      <vt:lpstr>The Christian and  Social Media</vt:lpstr>
      <vt:lpstr>Social Media Platforms</vt:lpstr>
      <vt:lpstr>Evils of Social Media</vt:lpstr>
      <vt:lpstr>Benefits of Social Media</vt:lpstr>
      <vt:lpstr>1. Love is long-suffering, patient</vt:lpstr>
      <vt:lpstr>1. Love is long-suffering, patient</vt:lpstr>
      <vt:lpstr>1. Love is long-suffering, patient</vt:lpstr>
      <vt:lpstr>1. Love is long-suffering, patient</vt:lpstr>
      <vt:lpstr>2. Love is kind</vt:lpstr>
      <vt:lpstr>3. Love does not envy</vt:lpstr>
      <vt:lpstr>4. Love does not brag, not arrogant</vt:lpstr>
      <vt:lpstr>5. Love does not behave rudely</vt:lpstr>
      <vt:lpstr>6. Love does not seek its own, love  is not provoked</vt:lpstr>
      <vt:lpstr>7. Love does not keep account of  wrongs</vt:lpstr>
      <vt:lpstr>8. Love does not rejoice in iniquity  but rejoices in the truth</vt:lpstr>
      <vt:lpstr>9. Love bears, believes, hopes, and  endures all things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67</cp:revision>
  <dcterms:created xsi:type="dcterms:W3CDTF">2008-03-16T18:22:36Z</dcterms:created>
  <dcterms:modified xsi:type="dcterms:W3CDTF">2021-08-02T14:41:58Z</dcterms:modified>
</cp:coreProperties>
</file>