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10" r:id="rId2"/>
  </p:sldMasterIdLst>
  <p:notesMasterIdLst>
    <p:notesMasterId r:id="rId13"/>
  </p:notesMasterIdLst>
  <p:sldIdLst>
    <p:sldId id="495" r:id="rId3"/>
    <p:sldId id="496" r:id="rId4"/>
    <p:sldId id="497" r:id="rId5"/>
    <p:sldId id="498" r:id="rId6"/>
    <p:sldId id="499" r:id="rId7"/>
    <p:sldId id="500" r:id="rId8"/>
    <p:sldId id="501" r:id="rId9"/>
    <p:sldId id="502" r:id="rId10"/>
    <p:sldId id="503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5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61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18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0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0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8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35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76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9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61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290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E8FE-BC70-41FD-B301-7B4978AFEFA2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4B38A-6DD6-463A-B3B0-8D00CE846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9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726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52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37EC8501-E890-489D-847A-DD11FA49C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956" y="2723077"/>
            <a:ext cx="5864087" cy="390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4AFC3E-6A77-4E36-9FA7-B9EF16067A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3287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Our Attitude Towards Obedience</a:t>
            </a:r>
          </a:p>
        </p:txBody>
      </p:sp>
    </p:spTree>
    <p:extLst>
      <p:ext uri="{BB962C8B-B14F-4D97-AF65-F5344CB8AC3E}">
        <p14:creationId xmlns:p14="http://schemas.microsoft.com/office/powerpoint/2010/main" val="77728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1. It is Our Duty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Luke 17:10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Romans 9:20-21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Ecclesiastes 12:13</a:t>
            </a:r>
          </a:p>
        </p:txBody>
      </p:sp>
      <p:pic>
        <p:nvPicPr>
          <p:cNvPr id="4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FC782F59-0082-4F34-8FF4-B907C89834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309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2. It is Better Than Sacrifice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1 Samuel 15:22-23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Isaiah 1:11-20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Jeremiah 7:22-23</a:t>
            </a:r>
          </a:p>
        </p:txBody>
      </p:sp>
      <p:pic>
        <p:nvPicPr>
          <p:cNvPr id="5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792EFB61-029D-4C14-A4BD-6F9F1050C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610699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3. It is for Our Own Good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Deuteronomy 6:24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Proverbs 4:1-9</a:t>
            </a:r>
          </a:p>
        </p:txBody>
      </p:sp>
      <p:pic>
        <p:nvPicPr>
          <p:cNvPr id="5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792EFB61-029D-4C14-A4BD-6F9F1050C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691013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4. It Displays Our Love for Christ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John 14:15, 21-24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1 John 5:3</a:t>
            </a:r>
          </a:p>
        </p:txBody>
      </p:sp>
      <p:pic>
        <p:nvPicPr>
          <p:cNvPr id="5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792EFB61-029D-4C14-A4BD-6F9F1050C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620401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5. It Brings Us Joy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Matthew 11:28-30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Luke 11:27-28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Psalm 119:33-35</a:t>
            </a:r>
          </a:p>
        </p:txBody>
      </p:sp>
      <p:pic>
        <p:nvPicPr>
          <p:cNvPr id="5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792EFB61-029D-4C14-A4BD-6F9F1050C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189659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Our Attitude Towards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6522"/>
            <a:ext cx="7886700" cy="4520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6. It Leads to Our Salvation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Luke 10:25-28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Matthew 7:21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Revelation 22:14</a:t>
            </a:r>
          </a:p>
        </p:txBody>
      </p:sp>
      <p:pic>
        <p:nvPicPr>
          <p:cNvPr id="5" name="Picture 4" descr="Open bible stock photo. Image of arts, backgrounds, clipping - 39634126">
            <a:extLst>
              <a:ext uri="{FF2B5EF4-FFF2-40B4-BE49-F238E27FC236}">
                <a16:creationId xmlns:a16="http://schemas.microsoft.com/office/drawing/2014/main" id="{792EFB61-029D-4C14-A4BD-6F9F1050C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865618"/>
            <a:ext cx="3943350" cy="262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070938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D417-879B-467D-860C-670E592E2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37402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Has Our Attitude Towards Obedience Matured?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86BAA-ADE0-4AE3-B683-26FA812B0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519" y="2517912"/>
            <a:ext cx="7600950" cy="4228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		  6. It Leads to My Salvation </a:t>
            </a:r>
          </a:p>
          <a:p>
            <a:pPr marL="0" indent="0">
              <a:buNone/>
            </a:pPr>
            <a:r>
              <a:rPr lang="en-US" sz="3600" b="1" dirty="0"/>
              <a:t>	        5. It Brings Me Joy</a:t>
            </a:r>
          </a:p>
          <a:p>
            <a:pPr marL="0" indent="0">
              <a:buNone/>
            </a:pPr>
            <a:r>
              <a:rPr lang="en-US" sz="3600" b="1" dirty="0"/>
              <a:t>	     4. It Displays My Love for Christ</a:t>
            </a:r>
          </a:p>
          <a:p>
            <a:pPr marL="0" indent="0">
              <a:buNone/>
            </a:pPr>
            <a:r>
              <a:rPr lang="en-US" sz="3600" b="1" dirty="0"/>
              <a:t>	   3. It is for My Own Good</a:t>
            </a:r>
          </a:p>
          <a:p>
            <a:pPr marL="0" indent="0">
              <a:buNone/>
            </a:pPr>
            <a:r>
              <a:rPr lang="en-US" sz="3600" b="1" dirty="0"/>
              <a:t>	2. It is Better Than Sacrifice </a:t>
            </a:r>
          </a:p>
          <a:p>
            <a:pPr marL="0" indent="0">
              <a:buNone/>
            </a:pPr>
            <a:r>
              <a:rPr lang="en-US" sz="3600" b="1" dirty="0"/>
              <a:t>      1. It is My Duty</a:t>
            </a:r>
          </a:p>
          <a:p>
            <a:pPr marL="0" indent="0">
              <a:buNone/>
            </a:pPr>
            <a:endParaRPr lang="en-US" sz="3600" b="1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9071D98-CA8A-443D-A7E3-8F23AFDCA7E6}"/>
              </a:ext>
            </a:extLst>
          </p:cNvPr>
          <p:cNvSpPr/>
          <p:nvPr/>
        </p:nvSpPr>
        <p:spPr>
          <a:xfrm rot="18193184">
            <a:off x="137451" y="3531590"/>
            <a:ext cx="3228385" cy="1137674"/>
          </a:xfrm>
          <a:prstGeom prst="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704811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166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Our Attitude Towards Obedience</vt:lpstr>
      <vt:lpstr>Our Attitude Towards Obedience</vt:lpstr>
      <vt:lpstr>Our Attitude Towards Obedience</vt:lpstr>
      <vt:lpstr>Our Attitude Towards Obedience</vt:lpstr>
      <vt:lpstr>Our Attitude Towards Obedience</vt:lpstr>
      <vt:lpstr>Our Attitude Towards Obedience</vt:lpstr>
      <vt:lpstr>Our Attitude Towards Obedience</vt:lpstr>
      <vt:lpstr>Has Our Attitude Towards Obedience Matured?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67</cp:revision>
  <dcterms:created xsi:type="dcterms:W3CDTF">2008-03-16T18:22:36Z</dcterms:created>
  <dcterms:modified xsi:type="dcterms:W3CDTF">2021-08-02T14:48:53Z</dcterms:modified>
</cp:coreProperties>
</file>