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90" r:id="rId2"/>
  </p:sldMasterIdLst>
  <p:notesMasterIdLst>
    <p:notesMasterId r:id="rId18"/>
  </p:notesMasterIdLst>
  <p:sldIdLst>
    <p:sldId id="408" r:id="rId3"/>
    <p:sldId id="452" r:id="rId4"/>
    <p:sldId id="453" r:id="rId5"/>
    <p:sldId id="454" r:id="rId6"/>
    <p:sldId id="455" r:id="rId7"/>
    <p:sldId id="271" r:id="rId8"/>
    <p:sldId id="456" r:id="rId9"/>
    <p:sldId id="457" r:id="rId10"/>
    <p:sldId id="269" r:id="rId11"/>
    <p:sldId id="458" r:id="rId12"/>
    <p:sldId id="459" r:id="rId13"/>
    <p:sldId id="460" r:id="rId14"/>
    <p:sldId id="461" r:id="rId15"/>
    <p:sldId id="462" r:id="rId16"/>
    <p:sldId id="25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5" d="100"/>
          <a:sy n="45" d="100"/>
        </p:scale>
        <p:origin x="64" y="5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95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7/26/2021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020" y="3773490"/>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D38747-4367-4BD2-8D51-C97E202738E2}"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6797654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C55A3C-5767-4844-A0A3-83778C2E5409}"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789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971551" y="3763439"/>
            <a:ext cx="7192913" cy="133349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E507A8-A5CF-4D38-AB86-7EDDA87A85D4}"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697336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0"/>
            <a:ext cx="7765322" cy="12618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85346" y="2076450"/>
            <a:ext cx="3642631" cy="362267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8037" y="2076451"/>
            <a:ext cx="3642631" cy="3622672"/>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FCD27C-8599-43EF-BA1D-14DDC1946E06}"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68426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a:extLst>
              <a:ext uri="{FF2B5EF4-FFF2-40B4-BE49-F238E27FC236}">
                <a16:creationId xmlns:a16="http://schemas.microsoft.com/office/drawing/2014/main" id="{37B721FF-D609-4D98-9D19-CF75AA8A54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771900" cy="4099959"/>
          </a:xfrm>
          <a:prstGeom prst="rect">
            <a:avLst/>
          </a:prstGeom>
        </p:spPr>
      </p:pic>
      <p:pic>
        <p:nvPicPr>
          <p:cNvPr id="21" name="Picture 20" descr="Slate-V2-HD-compPhotoInset.png">
            <a:extLst>
              <a:ext uri="{FF2B5EF4-FFF2-40B4-BE49-F238E27FC236}">
                <a16:creationId xmlns:a16="http://schemas.microsoft.com/office/drawing/2014/main" id="{073936BD-C868-433F-8E84-D6DD8E640E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78768" y="1734507"/>
            <a:ext cx="3771900" cy="4099959"/>
          </a:xfrm>
          <a:prstGeom prst="rect">
            <a:avLst/>
          </a:prstGeom>
        </p:spPr>
      </p:pic>
      <p:sp>
        <p:nvSpPr>
          <p:cNvPr id="2" name="Title 1"/>
          <p:cNvSpPr>
            <a:spLocks noGrp="1"/>
          </p:cNvSpPr>
          <p:nvPr>
            <p:ph type="title"/>
          </p:nvPr>
        </p:nvSpPr>
        <p:spPr>
          <a:xfrm>
            <a:off x="685346" y="609600"/>
            <a:ext cx="7765322" cy="97045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84510" y="1855153"/>
            <a:ext cx="3573573" cy="69249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84510" y="2702104"/>
            <a:ext cx="3573573" cy="304353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72374" y="1855153"/>
            <a:ext cx="3584687" cy="692495"/>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72376" y="2702104"/>
            <a:ext cx="3584686" cy="304353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343D99-809A-49C0-96E5-4250D0B498EE}" type="datetime1">
              <a:rPr lang="en-US" smtClean="0"/>
              <a:t>7/26/2021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56212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43DE9B-B678-4EFB-BB7D-A4370204A0B0}" type="datetime1">
              <a:rPr lang="en-US" smtClean="0"/>
              <a:t>7/26/2021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12562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812DA-F765-4142-A6A3-A8ED7235E082}" type="datetime1">
              <a:rPr lang="en-US" smtClean="0"/>
              <a:t>7/26/2021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454684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800" b="0"/>
            </a:lvl1pPr>
          </a:lstStyle>
          <a:p>
            <a:r>
              <a:rPr lang="en-US"/>
              <a:t>Click to edit Master title style</a:t>
            </a:r>
            <a:endParaRPr lang="en-US" dirty="0"/>
          </a:p>
        </p:txBody>
      </p:sp>
      <p:sp>
        <p:nvSpPr>
          <p:cNvPr id="3" name="Content Placeholder 2"/>
          <p:cNvSpPr>
            <a:spLocks noGrp="1"/>
          </p:cNvSpPr>
          <p:nvPr>
            <p:ph idx="1"/>
          </p:nvPr>
        </p:nvSpPr>
        <p:spPr>
          <a:xfrm>
            <a:off x="3641725" y="609601"/>
            <a:ext cx="4808943" cy="50800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47" y="2673351"/>
            <a:ext cx="2780167" cy="301625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0277FD-7DE6-41D4-930D-AC99F5AFE54E}"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733235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a:extLst>
              <a:ext uri="{FF2B5EF4-FFF2-40B4-BE49-F238E27FC236}">
                <a16:creationId xmlns:a16="http://schemas.microsoft.com/office/drawing/2014/main" id="{4D06E496-ACBA-4063-B4A1-C5C484EE5A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763702"/>
            <a:ext cx="4280924" cy="1675559"/>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05273" y="2679700"/>
            <a:ext cx="3441071" cy="3135695"/>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A15526-7079-4B7B-987C-1B5FAE11A0FF}" type="datetime1">
              <a:rPr lang="en-US" smtClean="0"/>
              <a:t>7/26/2021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339242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a:extLst>
              <a:ext uri="{FF2B5EF4-FFF2-40B4-BE49-F238E27FC236}">
                <a16:creationId xmlns:a16="http://schemas.microsoft.com/office/drawing/2014/main" id="{CE39118B-B3AD-4BD4-BA22-DEFF4E76CE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5247728"/>
            <a:ext cx="7765322" cy="543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F1B079-7EF0-44EE-B798-BCC497C9F3B2}"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557515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normAutofit/>
          </a:bodyPr>
          <a:lstStyle>
            <a:lvl1pPr>
              <a:defRPr sz="4000"/>
            </a:lvl1pPr>
          </a:lstStyle>
          <a:p>
            <a:r>
              <a:rPr lang="en-US"/>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FF70A8-1D13-4657-95F0-A9EA54967B8D}"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642594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1EB90AC-71BD-4C7F-8ACA-7B3F18292E63}"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11" name="TextBox 10">
            <a:extLst>
              <a:ext uri="{FF2B5EF4-FFF2-40B4-BE49-F238E27FC236}">
                <a16:creationId xmlns:a16="http://schemas.microsoft.com/office/drawing/2014/main" id="{223F0D53-0705-41B7-8554-09D21E7807F9}"/>
              </a:ext>
            </a:extLst>
          </p:cNvPr>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a:extLst>
              <a:ext uri="{FF2B5EF4-FFF2-40B4-BE49-F238E27FC236}">
                <a16:creationId xmlns:a16="http://schemas.microsoft.com/office/drawing/2014/main" id="{C7F647CD-0F1A-4BB3-89E0-A74F1E1B098D}"/>
              </a:ext>
            </a:extLst>
          </p:cNvPr>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331907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6EFC2C-8905-46F0-B443-CE905B76BA01}" type="datetime1">
              <a:rPr lang="en-US" smtClean="0"/>
              <a:t>7/26/2021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2451093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46" y="1885950"/>
            <a:ext cx="2475738" cy="764782"/>
          </a:xfrm>
        </p:spPr>
        <p:txBody>
          <a:bodyPr anchor="b">
            <a:noAutofit/>
          </a:bodyPr>
          <a:lstStyle>
            <a:lvl1pPr marL="0" indent="0" algn="ctr">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346" y="2768112"/>
            <a:ext cx="2475738" cy="302308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335033" y="1885950"/>
            <a:ext cx="2475738" cy="764783"/>
          </a:xfrm>
        </p:spPr>
        <p:txBody>
          <a:bodyPr anchor="b">
            <a:noAutofit/>
          </a:bodyPr>
          <a:lstStyle>
            <a:lvl1pPr marL="0" indent="0" algn="ctr">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331076" y="2768112"/>
            <a:ext cx="2475738" cy="302308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974929" y="1885950"/>
            <a:ext cx="2475738" cy="764782"/>
          </a:xfrm>
        </p:spPr>
        <p:txBody>
          <a:bodyPr anchor="b">
            <a:noAutofit/>
          </a:bodyPr>
          <a:lstStyle>
            <a:lvl1pPr marL="0" indent="0" algn="ctr">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974929" y="2768111"/>
            <a:ext cx="2475738" cy="302308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9079DC3-C9B5-499E-9140-0DC28B7074E2}" type="datetime1">
              <a:rPr lang="en-US" smtClean="0"/>
              <a:t>7/26/2021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305887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a:extLst>
              <a:ext uri="{FF2B5EF4-FFF2-40B4-BE49-F238E27FC236}">
                <a16:creationId xmlns:a16="http://schemas.microsoft.com/office/drawing/2014/main" id="{7E87C569-D426-4615-ADA7-B370EA9834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a:extLst>
              <a:ext uri="{FF2B5EF4-FFF2-40B4-BE49-F238E27FC236}">
                <a16:creationId xmlns:a16="http://schemas.microsoft.com/office/drawing/2014/main" id="{7B353ED4-7AD0-46C9-88ED-1A16B1433A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a:extLst>
              <a:ext uri="{FF2B5EF4-FFF2-40B4-BE49-F238E27FC236}">
                <a16:creationId xmlns:a16="http://schemas.microsoft.com/office/drawing/2014/main" id="{F561D985-AD57-459A-B3A6-EBF2960397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46" y="4572443"/>
            <a:ext cx="2475738" cy="121875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76" y="4572442"/>
            <a:ext cx="2475738" cy="121875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4929" y="4572442"/>
            <a:ext cx="2475738" cy="121875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0BB33EA-E472-4D22-9C03-A9C14AA21CED}" type="datetime1">
              <a:rPr lang="en-US" smtClean="0"/>
              <a:t>7/26/2021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927058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7E833E-1B6D-415F-AD29-75AE8C43BD0D}"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5770120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52596F-08A7-4B70-989A-F2B1CF31E66B}" type="datetime1">
              <a:rPr lang="en-US" smtClean="0"/>
              <a:t>7/26/2021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02426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7/26/2021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7/26/2021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7/26/2021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7/26/2021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7/26/2021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125730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46" y="2076450"/>
            <a:ext cx="7765322" cy="3714749"/>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2" y="6000750"/>
            <a:ext cx="2057400" cy="365125"/>
          </a:xfrm>
          <a:prstGeom prst="rect">
            <a:avLst/>
          </a:prstGeom>
        </p:spPr>
        <p:txBody>
          <a:bodyPr vert="horz" lIns="91440" tIns="45720" rIns="91440" bIns="45720" rtlCol="0" anchor="ctr"/>
          <a:lstStyle>
            <a:lvl1pPr algn="r">
              <a:defRPr sz="1100">
                <a:solidFill>
                  <a:schemeClr val="tx1">
                    <a:lumMod val="95000"/>
                  </a:schemeClr>
                </a:solidFill>
                <a:effectLst>
                  <a:outerShdw blurRad="50800" dist="38100" dir="2700000" algn="tl" rotWithShape="0">
                    <a:schemeClr val="bg1">
                      <a:alpha val="43000"/>
                    </a:schemeClr>
                  </a:outerShdw>
                </a:effectLst>
              </a:defRPr>
            </a:lvl1pPr>
          </a:lstStyle>
          <a:p>
            <a:fld id="{073ED0CC-082F-4160-86E5-0D6041F12778}" type="datetime1">
              <a:rPr lang="en-US" smtClean="0"/>
              <a:t>7/26/2021</a:t>
            </a:fld>
            <a:endParaRPr lang="en-US" dirty="0"/>
          </a:p>
        </p:txBody>
      </p:sp>
      <p:sp>
        <p:nvSpPr>
          <p:cNvPr id="5" name="Footer Placeholder 4"/>
          <p:cNvSpPr>
            <a:spLocks noGrp="1"/>
          </p:cNvSpPr>
          <p:nvPr>
            <p:ph type="ftr" sz="quarter" idx="3"/>
          </p:nvPr>
        </p:nvSpPr>
        <p:spPr>
          <a:xfrm>
            <a:off x="685347" y="6000750"/>
            <a:ext cx="5004649" cy="365125"/>
          </a:xfrm>
          <a:prstGeom prst="rect">
            <a:avLst/>
          </a:prstGeom>
        </p:spPr>
        <p:txBody>
          <a:bodyPr vert="horz" lIns="91440" tIns="45720" rIns="91440" bIns="45720" rtlCol="0" anchor="ctr"/>
          <a:lstStyle>
            <a:lvl1pPr algn="l">
              <a:defRPr sz="11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7885509" y="6000750"/>
            <a:ext cx="565159" cy="365125"/>
          </a:xfrm>
          <a:prstGeom prst="rect">
            <a:avLst/>
          </a:prstGeom>
        </p:spPr>
        <p:txBody>
          <a:bodyPr vert="horz" lIns="91440" tIns="45720" rIns="91440" bIns="45720" rtlCol="0" anchor="ctr"/>
          <a:lstStyle>
            <a:lvl1pPr algn="r">
              <a:defRPr sz="1100">
                <a:solidFill>
                  <a:schemeClr val="tx1">
                    <a:lumMod val="95000"/>
                  </a:schemeClr>
                </a:solidFill>
                <a:effectLst>
                  <a:outerShdw blurRad="50800" dist="38100" dir="2700000" algn="tl" rotWithShape="0">
                    <a:schemeClr val="bg1">
                      <a:alpha val="43000"/>
                    </a:schemeClr>
                  </a:outerShdw>
                </a:effectLst>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3442079944"/>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hf sldNum="0" hdr="0" ftr="0" dt="0"/>
  <p:txStyles>
    <p:titleStyle>
      <a:lvl1pPr algn="ctr" defTabSz="457200" rtl="0" eaLnBrk="1" latinLnBrk="0" hangingPunct="1">
        <a:lnSpc>
          <a:spcPct val="90000"/>
        </a:lnSpc>
        <a:spcBef>
          <a:spcPct val="0"/>
        </a:spcBef>
        <a:buNone/>
        <a:defRPr sz="4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lnSpc>
          <a:spcPct val="110000"/>
        </a:lnSpc>
        <a:spcBef>
          <a:spcPct val="20000"/>
        </a:spcBef>
        <a:spcAft>
          <a:spcPts val="600"/>
        </a:spcAft>
        <a:buClr>
          <a:schemeClr val="tx2"/>
        </a:buClr>
        <a:buSzPct val="70000"/>
        <a:buFont typeface="Wingdings 2" charset="2"/>
        <a:buChar char=""/>
        <a:defRPr sz="23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21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458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1" y="5557516"/>
            <a:ext cx="9144000" cy="1246293"/>
          </a:xfrm>
        </p:spPr>
        <p:txBody>
          <a:bodyPr>
            <a:normAutofit/>
          </a:bodyPr>
          <a:lstStyle/>
          <a:p>
            <a:r>
              <a:rPr lang="en-US" sz="7200" dirty="0"/>
              <a:t>Proverbs 24:30-34 </a:t>
            </a:r>
            <a:r>
              <a:rPr lang="en-US" sz="4400" dirty="0"/>
              <a:t>ESV</a:t>
            </a:r>
            <a:endParaRPr lang="en-US" sz="7200" dirty="0"/>
          </a:p>
        </p:txBody>
      </p:sp>
      <p:sp>
        <p:nvSpPr>
          <p:cNvPr id="5" name="Subtitle 4">
            <a:extLst>
              <a:ext uri="{FF2B5EF4-FFF2-40B4-BE49-F238E27FC236}">
                <a16:creationId xmlns:a16="http://schemas.microsoft.com/office/drawing/2014/main" id="{BEC5ADDB-B824-40D0-890F-1221CF08606E}"/>
              </a:ext>
            </a:extLst>
          </p:cNvPr>
          <p:cNvSpPr>
            <a:spLocks noGrp="1"/>
          </p:cNvSpPr>
          <p:nvPr>
            <p:ph type="subTitle" idx="1"/>
          </p:nvPr>
        </p:nvSpPr>
        <p:spPr>
          <a:xfrm>
            <a:off x="501650" y="298450"/>
            <a:ext cx="8305800" cy="5384800"/>
          </a:xfrm>
          <a:solidFill>
            <a:srgbClr val="595959">
              <a:alpha val="61176"/>
            </a:srgbClr>
          </a:solidFill>
        </p:spPr>
        <p:txBody>
          <a:bodyPr>
            <a:normAutofit fontScale="92500" lnSpcReduction="10000"/>
          </a:bodyPr>
          <a:lstStyle/>
          <a:p>
            <a:pPr algn="l"/>
            <a:r>
              <a:rPr lang="en-US" sz="3600" dirty="0">
                <a:effectLst/>
                <a:latin typeface="Calibri" panose="020F0502020204030204" pitchFamily="34" charset="0"/>
              </a:rPr>
              <a:t>(30) I passed by the field of a sluggard, by the vineyard of a man lacking sense, (31) and behold, it was all overgrown with thorns; the ground was covered with nettles, and its stone wall was broken down. (32) Then I saw and considered it; I looked and received instruction. (33) A little sleep, a little slumber, a little folding of the hands to rest, (34) and poverty will come upon you like a robber, and want like an armed man.</a:t>
            </a:r>
            <a:endParaRPr lang="en-US" sz="4000" dirty="0"/>
          </a:p>
        </p:txBody>
      </p:sp>
    </p:spTree>
    <p:extLst>
      <p:ext uri="{BB962C8B-B14F-4D97-AF65-F5344CB8AC3E}">
        <p14:creationId xmlns:p14="http://schemas.microsoft.com/office/powerpoint/2010/main" val="2138514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1" y="5557516"/>
            <a:ext cx="9144000" cy="1246293"/>
          </a:xfrm>
        </p:spPr>
        <p:txBody>
          <a:bodyPr>
            <a:normAutofit/>
          </a:bodyPr>
          <a:lstStyle/>
          <a:p>
            <a:r>
              <a:rPr lang="en-US" sz="7200" dirty="0"/>
              <a:t>Romans 12:3-8 </a:t>
            </a:r>
            <a:r>
              <a:rPr lang="en-US" sz="4400" dirty="0"/>
              <a:t>ESV</a:t>
            </a:r>
          </a:p>
        </p:txBody>
      </p:sp>
      <p:sp>
        <p:nvSpPr>
          <p:cNvPr id="5" name="Subtitle 4">
            <a:extLst>
              <a:ext uri="{FF2B5EF4-FFF2-40B4-BE49-F238E27FC236}">
                <a16:creationId xmlns:a16="http://schemas.microsoft.com/office/drawing/2014/main" id="{BEC5ADDB-B824-40D0-890F-1221CF08606E}"/>
              </a:ext>
            </a:extLst>
          </p:cNvPr>
          <p:cNvSpPr>
            <a:spLocks noGrp="1"/>
          </p:cNvSpPr>
          <p:nvPr>
            <p:ph type="subTitle" idx="1"/>
          </p:nvPr>
        </p:nvSpPr>
        <p:spPr>
          <a:xfrm>
            <a:off x="501650" y="298450"/>
            <a:ext cx="8305800" cy="5384800"/>
          </a:xfrm>
          <a:solidFill>
            <a:srgbClr val="595959">
              <a:alpha val="61176"/>
            </a:srgbClr>
          </a:solidFill>
        </p:spPr>
        <p:txBody>
          <a:bodyPr>
            <a:normAutofit fontScale="92500" lnSpcReduction="10000"/>
          </a:bodyPr>
          <a:lstStyle/>
          <a:p>
            <a:pPr algn="l"/>
            <a:r>
              <a:rPr lang="en-US" sz="3600" dirty="0">
                <a:effectLst/>
                <a:latin typeface="Calibri" panose="020F0502020204030204" pitchFamily="34" charset="0"/>
              </a:rPr>
              <a:t>(3) For by the grace given to me I say to everyone among you not to think of himself more highly than he ought to think, but to think with sober judgment, each according to the measure of faith that God has assigned. (4) For as in one body we have many members, and the members do not all have the same function, (5) so we, though many, are one body in Christ, and individually members one of another.</a:t>
            </a:r>
            <a:endParaRPr lang="en-US" sz="4000" dirty="0"/>
          </a:p>
        </p:txBody>
      </p:sp>
    </p:spTree>
    <p:extLst>
      <p:ext uri="{BB962C8B-B14F-4D97-AF65-F5344CB8AC3E}">
        <p14:creationId xmlns:p14="http://schemas.microsoft.com/office/powerpoint/2010/main" val="807547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1" y="5557516"/>
            <a:ext cx="9144000" cy="1246293"/>
          </a:xfrm>
        </p:spPr>
        <p:txBody>
          <a:bodyPr>
            <a:normAutofit/>
          </a:bodyPr>
          <a:lstStyle/>
          <a:p>
            <a:r>
              <a:rPr lang="en-US" sz="7200" dirty="0"/>
              <a:t>Romans 12:3-8 </a:t>
            </a:r>
            <a:r>
              <a:rPr lang="en-US" sz="4400" dirty="0"/>
              <a:t>ESV</a:t>
            </a:r>
          </a:p>
        </p:txBody>
      </p:sp>
      <p:sp>
        <p:nvSpPr>
          <p:cNvPr id="5" name="Subtitle 4">
            <a:extLst>
              <a:ext uri="{FF2B5EF4-FFF2-40B4-BE49-F238E27FC236}">
                <a16:creationId xmlns:a16="http://schemas.microsoft.com/office/drawing/2014/main" id="{BEC5ADDB-B824-40D0-890F-1221CF08606E}"/>
              </a:ext>
            </a:extLst>
          </p:cNvPr>
          <p:cNvSpPr>
            <a:spLocks noGrp="1"/>
          </p:cNvSpPr>
          <p:nvPr>
            <p:ph type="subTitle" idx="1"/>
          </p:nvPr>
        </p:nvSpPr>
        <p:spPr>
          <a:xfrm>
            <a:off x="501650" y="298450"/>
            <a:ext cx="8305800" cy="5384800"/>
          </a:xfrm>
          <a:solidFill>
            <a:srgbClr val="595959">
              <a:alpha val="61176"/>
            </a:srgbClr>
          </a:solidFill>
        </p:spPr>
        <p:txBody>
          <a:bodyPr>
            <a:normAutofit lnSpcReduction="10000"/>
          </a:bodyPr>
          <a:lstStyle/>
          <a:p>
            <a:pPr algn="l"/>
            <a:r>
              <a:rPr lang="en-US" sz="3600" dirty="0">
                <a:effectLst/>
                <a:latin typeface="Calibri" panose="020F0502020204030204" pitchFamily="34" charset="0"/>
              </a:rPr>
              <a:t>(6) Having gifts that differ according to the grace given to us, let us use them: if prophecy, in proportion to our faith; (7) if service, in our serving; the one who teaches, in his teaching; (8) the one who exhorts, in his exhortation; the one who contributes, in generosity; the one who leads, with zeal; the one who does acts of mercy, with cheerfulness.</a:t>
            </a:r>
            <a:endParaRPr lang="en-US" sz="4000" dirty="0"/>
          </a:p>
        </p:txBody>
      </p:sp>
    </p:spTree>
    <p:extLst>
      <p:ext uri="{BB962C8B-B14F-4D97-AF65-F5344CB8AC3E}">
        <p14:creationId xmlns:p14="http://schemas.microsoft.com/office/powerpoint/2010/main" val="168861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1" y="5557516"/>
            <a:ext cx="9144000" cy="1246293"/>
          </a:xfrm>
        </p:spPr>
        <p:txBody>
          <a:bodyPr>
            <a:normAutofit/>
          </a:bodyPr>
          <a:lstStyle/>
          <a:p>
            <a:r>
              <a:rPr lang="en-US" sz="7200" dirty="0"/>
              <a:t>Joshua 22:1-6 </a:t>
            </a:r>
            <a:r>
              <a:rPr lang="en-US" sz="4400" dirty="0"/>
              <a:t>ESV</a:t>
            </a:r>
          </a:p>
        </p:txBody>
      </p:sp>
      <p:sp>
        <p:nvSpPr>
          <p:cNvPr id="5" name="Subtitle 4">
            <a:extLst>
              <a:ext uri="{FF2B5EF4-FFF2-40B4-BE49-F238E27FC236}">
                <a16:creationId xmlns:a16="http://schemas.microsoft.com/office/drawing/2014/main" id="{BEC5ADDB-B824-40D0-890F-1221CF08606E}"/>
              </a:ext>
            </a:extLst>
          </p:cNvPr>
          <p:cNvSpPr>
            <a:spLocks noGrp="1"/>
          </p:cNvSpPr>
          <p:nvPr>
            <p:ph type="subTitle" idx="1"/>
          </p:nvPr>
        </p:nvSpPr>
        <p:spPr>
          <a:xfrm>
            <a:off x="501650" y="298450"/>
            <a:ext cx="8305800" cy="5384800"/>
          </a:xfrm>
          <a:solidFill>
            <a:srgbClr val="595959">
              <a:alpha val="61176"/>
            </a:srgbClr>
          </a:solidFill>
        </p:spPr>
        <p:txBody>
          <a:bodyPr>
            <a:normAutofit lnSpcReduction="10000"/>
          </a:bodyPr>
          <a:lstStyle/>
          <a:p>
            <a:pPr algn="l"/>
            <a:r>
              <a:rPr lang="en-US" sz="3600" dirty="0">
                <a:effectLst/>
                <a:latin typeface="+mj-lt"/>
              </a:rPr>
              <a:t>…</a:t>
            </a:r>
          </a:p>
          <a:p>
            <a:pPr algn="l"/>
            <a:r>
              <a:rPr lang="en-US" sz="4400" dirty="0">
                <a:latin typeface="+mj-lt"/>
              </a:rPr>
              <a:t>(3) You have not forsaken your brothers these many days, down to this day, but have been careful to keep the charge of the LORD your God.</a:t>
            </a:r>
          </a:p>
          <a:p>
            <a:pPr algn="l"/>
            <a:r>
              <a:rPr lang="en-US" sz="4000" dirty="0">
                <a:latin typeface="+mj-lt"/>
              </a:rPr>
              <a:t>…</a:t>
            </a:r>
          </a:p>
        </p:txBody>
      </p:sp>
    </p:spTree>
    <p:extLst>
      <p:ext uri="{BB962C8B-B14F-4D97-AF65-F5344CB8AC3E}">
        <p14:creationId xmlns:p14="http://schemas.microsoft.com/office/powerpoint/2010/main" val="985014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85574" y="0"/>
            <a:ext cx="9440034" cy="1246293"/>
          </a:xfrm>
        </p:spPr>
        <p:txBody>
          <a:bodyPr>
            <a:normAutofit/>
          </a:bodyPr>
          <a:lstStyle/>
          <a:p>
            <a:r>
              <a:rPr lang="en-US" sz="6000" dirty="0"/>
              <a:t>Fight for Your Congregation</a:t>
            </a:r>
          </a:p>
        </p:txBody>
      </p:sp>
      <p:sp>
        <p:nvSpPr>
          <p:cNvPr id="3" name="Subtitle 2">
            <a:extLst>
              <a:ext uri="{FF2B5EF4-FFF2-40B4-BE49-F238E27FC236}">
                <a16:creationId xmlns:a16="http://schemas.microsoft.com/office/drawing/2014/main" id="{DB93FB3F-A8D4-46D3-A1C6-C79C64563729}"/>
              </a:ext>
            </a:extLst>
          </p:cNvPr>
          <p:cNvSpPr>
            <a:spLocks noGrp="1"/>
          </p:cNvSpPr>
          <p:nvPr>
            <p:ph type="subTitle" idx="1"/>
          </p:nvPr>
        </p:nvSpPr>
        <p:spPr>
          <a:xfrm>
            <a:off x="0" y="3657602"/>
            <a:ext cx="9440034" cy="2871892"/>
          </a:xfrm>
        </p:spPr>
        <p:txBody>
          <a:bodyPr>
            <a:noAutofit/>
          </a:bodyPr>
          <a:lstStyle/>
          <a:p>
            <a:pPr marL="457200" indent="-457200" algn="l">
              <a:buFont typeface="Arial" panose="020B0604020202020204" pitchFamily="34" charset="0"/>
              <a:buChar char="•"/>
            </a:pPr>
            <a:r>
              <a:rPr lang="en-US" sz="4800" dirty="0"/>
              <a:t>Dangers of discouragement</a:t>
            </a:r>
          </a:p>
          <a:p>
            <a:pPr marL="457200" indent="-457200" algn="l">
              <a:buFont typeface="Arial" panose="020B0604020202020204" pitchFamily="34" charset="0"/>
              <a:buChar char="•"/>
            </a:pPr>
            <a:r>
              <a:rPr lang="en-US" sz="4800" dirty="0"/>
              <a:t>Joshua’s leadership</a:t>
            </a:r>
          </a:p>
          <a:p>
            <a:pPr marL="457200" indent="-457200" algn="l">
              <a:buFont typeface="Arial" panose="020B0604020202020204" pitchFamily="34" charset="0"/>
              <a:buChar char="•"/>
            </a:pPr>
            <a:r>
              <a:rPr lang="en-US" sz="4800" dirty="0"/>
              <a:t>There’s a right time to rest</a:t>
            </a:r>
          </a:p>
        </p:txBody>
      </p:sp>
    </p:spTree>
    <p:extLst>
      <p:ext uri="{BB962C8B-B14F-4D97-AF65-F5344CB8AC3E}">
        <p14:creationId xmlns:p14="http://schemas.microsoft.com/office/powerpoint/2010/main" val="2390410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8318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1" y="5557516"/>
            <a:ext cx="9144000" cy="1246293"/>
          </a:xfrm>
        </p:spPr>
        <p:txBody>
          <a:bodyPr>
            <a:noAutofit/>
          </a:bodyPr>
          <a:lstStyle/>
          <a:p>
            <a:r>
              <a:rPr lang="en-US" sz="6000" dirty="0"/>
              <a:t>Fight for Your Congregation</a:t>
            </a:r>
          </a:p>
        </p:txBody>
      </p:sp>
      <p:sp>
        <p:nvSpPr>
          <p:cNvPr id="5" name="Subtitle 4">
            <a:extLst>
              <a:ext uri="{FF2B5EF4-FFF2-40B4-BE49-F238E27FC236}">
                <a16:creationId xmlns:a16="http://schemas.microsoft.com/office/drawing/2014/main" id="{BEC5ADDB-B824-40D0-890F-1221CF08606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77563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1" y="5557516"/>
            <a:ext cx="9144000" cy="1246293"/>
          </a:xfrm>
        </p:spPr>
        <p:txBody>
          <a:bodyPr>
            <a:normAutofit/>
          </a:bodyPr>
          <a:lstStyle/>
          <a:p>
            <a:r>
              <a:rPr lang="en-US" sz="7200" dirty="0"/>
              <a:t>Numbers 32:1-5</a:t>
            </a:r>
          </a:p>
        </p:txBody>
      </p:sp>
      <p:sp>
        <p:nvSpPr>
          <p:cNvPr id="5" name="Subtitle 4">
            <a:extLst>
              <a:ext uri="{FF2B5EF4-FFF2-40B4-BE49-F238E27FC236}">
                <a16:creationId xmlns:a16="http://schemas.microsoft.com/office/drawing/2014/main" id="{BEC5ADDB-B824-40D0-890F-1221CF08606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33296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1" y="5557516"/>
            <a:ext cx="9144000" cy="1246293"/>
          </a:xfrm>
        </p:spPr>
        <p:txBody>
          <a:bodyPr>
            <a:normAutofit/>
          </a:bodyPr>
          <a:lstStyle/>
          <a:p>
            <a:r>
              <a:rPr lang="en-US" sz="7200" dirty="0"/>
              <a:t>Joshua 1:12-18</a:t>
            </a:r>
          </a:p>
        </p:txBody>
      </p:sp>
      <p:sp>
        <p:nvSpPr>
          <p:cNvPr id="5" name="Subtitle 4">
            <a:extLst>
              <a:ext uri="{FF2B5EF4-FFF2-40B4-BE49-F238E27FC236}">
                <a16:creationId xmlns:a16="http://schemas.microsoft.com/office/drawing/2014/main" id="{BEC5ADDB-B824-40D0-890F-1221CF08606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98395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85574" y="0"/>
            <a:ext cx="9440034" cy="1246293"/>
          </a:xfrm>
        </p:spPr>
        <p:txBody>
          <a:bodyPr>
            <a:normAutofit/>
          </a:bodyPr>
          <a:lstStyle/>
          <a:p>
            <a:r>
              <a:rPr lang="en-US" sz="6000" dirty="0"/>
              <a:t>Fight for Your Congregation</a:t>
            </a:r>
          </a:p>
        </p:txBody>
      </p:sp>
      <p:sp>
        <p:nvSpPr>
          <p:cNvPr id="3" name="Subtitle 2">
            <a:extLst>
              <a:ext uri="{FF2B5EF4-FFF2-40B4-BE49-F238E27FC236}">
                <a16:creationId xmlns:a16="http://schemas.microsoft.com/office/drawing/2014/main" id="{DB93FB3F-A8D4-46D3-A1C6-C79C64563729}"/>
              </a:ext>
            </a:extLst>
          </p:cNvPr>
          <p:cNvSpPr>
            <a:spLocks noGrp="1"/>
          </p:cNvSpPr>
          <p:nvPr>
            <p:ph type="subTitle" idx="1"/>
          </p:nvPr>
        </p:nvSpPr>
        <p:spPr>
          <a:xfrm>
            <a:off x="0" y="3657602"/>
            <a:ext cx="9440034" cy="2871892"/>
          </a:xfrm>
        </p:spPr>
        <p:txBody>
          <a:bodyPr>
            <a:noAutofit/>
          </a:bodyPr>
          <a:lstStyle/>
          <a:p>
            <a:pPr marL="457200" indent="-457200" algn="l">
              <a:buFont typeface="Arial" panose="020B0604020202020204" pitchFamily="34" charset="0"/>
              <a:buChar char="•"/>
            </a:pPr>
            <a:r>
              <a:rPr lang="en-US" sz="5400" b="1" i="1" dirty="0"/>
              <a:t>Dangers of discouragement</a:t>
            </a:r>
          </a:p>
          <a:p>
            <a:pPr marL="914400" lvl="1" indent="-457200" algn="l">
              <a:buFont typeface="Arial" panose="020B0604020202020204" pitchFamily="34" charset="0"/>
              <a:buChar char="•"/>
            </a:pPr>
            <a:r>
              <a:rPr lang="en-US" sz="5400" dirty="0"/>
              <a:t>Numbers 32:6-23</a:t>
            </a:r>
            <a:endParaRPr lang="en-US" sz="5400" b="1" i="1" dirty="0"/>
          </a:p>
          <a:p>
            <a:pPr marL="914400" lvl="1" indent="-457200" algn="l">
              <a:buFont typeface="Arial" panose="020B0604020202020204" pitchFamily="34" charset="0"/>
              <a:buChar char="•"/>
            </a:pPr>
            <a:r>
              <a:rPr lang="en-US" sz="5400" dirty="0"/>
              <a:t>Deuteronomy 20:8</a:t>
            </a:r>
            <a:endParaRPr lang="en-US" sz="5200" dirty="0"/>
          </a:p>
        </p:txBody>
      </p:sp>
    </p:spTree>
    <p:extLst>
      <p:ext uri="{BB962C8B-B14F-4D97-AF65-F5344CB8AC3E}">
        <p14:creationId xmlns:p14="http://schemas.microsoft.com/office/powerpoint/2010/main" val="3855710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85574" y="0"/>
            <a:ext cx="9440034" cy="1246293"/>
          </a:xfrm>
        </p:spPr>
        <p:txBody>
          <a:bodyPr>
            <a:normAutofit/>
          </a:bodyPr>
          <a:lstStyle/>
          <a:p>
            <a:r>
              <a:rPr lang="en-US" sz="6000" dirty="0"/>
              <a:t>Fight for Your Congregation</a:t>
            </a:r>
          </a:p>
        </p:txBody>
      </p:sp>
      <p:sp>
        <p:nvSpPr>
          <p:cNvPr id="3" name="Subtitle 2">
            <a:extLst>
              <a:ext uri="{FF2B5EF4-FFF2-40B4-BE49-F238E27FC236}">
                <a16:creationId xmlns:a16="http://schemas.microsoft.com/office/drawing/2014/main" id="{DB93FB3F-A8D4-46D3-A1C6-C79C64563729}"/>
              </a:ext>
            </a:extLst>
          </p:cNvPr>
          <p:cNvSpPr>
            <a:spLocks noGrp="1"/>
          </p:cNvSpPr>
          <p:nvPr>
            <p:ph type="subTitle" idx="1"/>
          </p:nvPr>
        </p:nvSpPr>
        <p:spPr>
          <a:xfrm>
            <a:off x="0" y="3657602"/>
            <a:ext cx="9440034" cy="2871892"/>
          </a:xfrm>
        </p:spPr>
        <p:txBody>
          <a:bodyPr>
            <a:noAutofit/>
          </a:bodyPr>
          <a:lstStyle/>
          <a:p>
            <a:pPr marL="457200" indent="-457200" algn="l">
              <a:buFont typeface="Arial" panose="020B0604020202020204" pitchFamily="34" charset="0"/>
              <a:buChar char="•"/>
            </a:pPr>
            <a:r>
              <a:rPr lang="en-US" sz="5400" b="1" i="1" dirty="0"/>
              <a:t>Dangers of discouragement</a:t>
            </a:r>
          </a:p>
        </p:txBody>
      </p:sp>
    </p:spTree>
    <p:extLst>
      <p:ext uri="{BB962C8B-B14F-4D97-AF65-F5344CB8AC3E}">
        <p14:creationId xmlns:p14="http://schemas.microsoft.com/office/powerpoint/2010/main" val="274824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85574" y="0"/>
            <a:ext cx="9440034" cy="1246293"/>
          </a:xfrm>
        </p:spPr>
        <p:txBody>
          <a:bodyPr>
            <a:normAutofit/>
          </a:bodyPr>
          <a:lstStyle/>
          <a:p>
            <a:r>
              <a:rPr lang="en-US" sz="6000" dirty="0"/>
              <a:t>Fight for Your Congregation</a:t>
            </a:r>
          </a:p>
        </p:txBody>
      </p:sp>
      <p:sp>
        <p:nvSpPr>
          <p:cNvPr id="3" name="Subtitle 2">
            <a:extLst>
              <a:ext uri="{FF2B5EF4-FFF2-40B4-BE49-F238E27FC236}">
                <a16:creationId xmlns:a16="http://schemas.microsoft.com/office/drawing/2014/main" id="{DB93FB3F-A8D4-46D3-A1C6-C79C64563729}"/>
              </a:ext>
            </a:extLst>
          </p:cNvPr>
          <p:cNvSpPr>
            <a:spLocks noGrp="1"/>
          </p:cNvSpPr>
          <p:nvPr>
            <p:ph type="subTitle" idx="1"/>
          </p:nvPr>
        </p:nvSpPr>
        <p:spPr>
          <a:xfrm>
            <a:off x="0" y="3657602"/>
            <a:ext cx="9440034" cy="2871892"/>
          </a:xfrm>
        </p:spPr>
        <p:txBody>
          <a:bodyPr>
            <a:noAutofit/>
          </a:bodyPr>
          <a:lstStyle/>
          <a:p>
            <a:pPr marL="457200" indent="-457200" algn="l">
              <a:buFont typeface="Arial" panose="020B0604020202020204" pitchFamily="34" charset="0"/>
              <a:buChar char="•"/>
            </a:pPr>
            <a:r>
              <a:rPr lang="en-US" sz="4800" dirty="0"/>
              <a:t>Dangers of discouragement</a:t>
            </a:r>
          </a:p>
          <a:p>
            <a:pPr marL="457200" indent="-457200" algn="l">
              <a:buFont typeface="Arial" panose="020B0604020202020204" pitchFamily="34" charset="0"/>
              <a:buChar char="•"/>
            </a:pPr>
            <a:r>
              <a:rPr lang="en-US" sz="5400" b="1" i="1" dirty="0"/>
              <a:t>Joshua’s leadership</a:t>
            </a:r>
            <a:endParaRPr lang="en-US" sz="4800" b="1" i="1" dirty="0"/>
          </a:p>
        </p:txBody>
      </p:sp>
    </p:spTree>
    <p:extLst>
      <p:ext uri="{BB962C8B-B14F-4D97-AF65-F5344CB8AC3E}">
        <p14:creationId xmlns:p14="http://schemas.microsoft.com/office/powerpoint/2010/main" val="1622099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85574" y="0"/>
            <a:ext cx="9440034" cy="1246293"/>
          </a:xfrm>
        </p:spPr>
        <p:txBody>
          <a:bodyPr>
            <a:normAutofit/>
          </a:bodyPr>
          <a:lstStyle/>
          <a:p>
            <a:r>
              <a:rPr lang="en-US" sz="6000" dirty="0"/>
              <a:t>Fight for Your Congregation</a:t>
            </a:r>
          </a:p>
        </p:txBody>
      </p:sp>
      <p:sp>
        <p:nvSpPr>
          <p:cNvPr id="3" name="Subtitle 2">
            <a:extLst>
              <a:ext uri="{FF2B5EF4-FFF2-40B4-BE49-F238E27FC236}">
                <a16:creationId xmlns:a16="http://schemas.microsoft.com/office/drawing/2014/main" id="{DB93FB3F-A8D4-46D3-A1C6-C79C64563729}"/>
              </a:ext>
            </a:extLst>
          </p:cNvPr>
          <p:cNvSpPr>
            <a:spLocks noGrp="1"/>
          </p:cNvSpPr>
          <p:nvPr>
            <p:ph type="subTitle" idx="1"/>
          </p:nvPr>
        </p:nvSpPr>
        <p:spPr>
          <a:xfrm>
            <a:off x="0" y="3657602"/>
            <a:ext cx="9440034" cy="2871892"/>
          </a:xfrm>
        </p:spPr>
        <p:txBody>
          <a:bodyPr>
            <a:noAutofit/>
          </a:bodyPr>
          <a:lstStyle/>
          <a:p>
            <a:pPr marL="457200" indent="-457200" algn="l">
              <a:buFont typeface="Arial" panose="020B0604020202020204" pitchFamily="34" charset="0"/>
              <a:buChar char="•"/>
            </a:pPr>
            <a:r>
              <a:rPr lang="en-US" sz="4800" dirty="0"/>
              <a:t>Dangers of discouragement</a:t>
            </a:r>
          </a:p>
          <a:p>
            <a:pPr marL="457200" indent="-457200" algn="l">
              <a:buFont typeface="Arial" panose="020B0604020202020204" pitchFamily="34" charset="0"/>
              <a:buChar char="•"/>
            </a:pPr>
            <a:r>
              <a:rPr lang="en-US" sz="5400" b="1" i="1" dirty="0"/>
              <a:t>Joshua’s leadership</a:t>
            </a:r>
          </a:p>
          <a:p>
            <a:pPr marL="914400" lvl="1" indent="-457200" algn="l">
              <a:buFont typeface="Arial" panose="020B0604020202020204" pitchFamily="34" charset="0"/>
              <a:buChar char="•"/>
            </a:pPr>
            <a:r>
              <a:rPr lang="en-US" sz="4600" dirty="0"/>
              <a:t>Joshua 1:13-15</a:t>
            </a:r>
          </a:p>
        </p:txBody>
      </p:sp>
    </p:spTree>
    <p:extLst>
      <p:ext uri="{BB962C8B-B14F-4D97-AF65-F5344CB8AC3E}">
        <p14:creationId xmlns:p14="http://schemas.microsoft.com/office/powerpoint/2010/main" val="3541796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alatians 6:2 - Carry each other&amp;#39;s burdens, and in this way you...">
            <a:extLst>
              <a:ext uri="{FF2B5EF4-FFF2-40B4-BE49-F238E27FC236}">
                <a16:creationId xmlns:a16="http://schemas.microsoft.com/office/drawing/2014/main" id="{0C925ACB-A75B-48D4-AC43-BD345AA12C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76842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D1F047C-C727-42A7-85C5-68C5AA1B1A93}"/>
              </a:ext>
            </a:extLst>
          </p:cNvPr>
          <p:cNvSpPr>
            <a:spLocks noGrp="1"/>
          </p:cNvSpPr>
          <p:nvPr>
            <p:ph type="ctrTitle"/>
          </p:nvPr>
        </p:nvSpPr>
        <p:spPr>
          <a:xfrm>
            <a:off x="-85574" y="0"/>
            <a:ext cx="9440034" cy="1246293"/>
          </a:xfrm>
        </p:spPr>
        <p:txBody>
          <a:bodyPr>
            <a:normAutofit/>
          </a:bodyPr>
          <a:lstStyle/>
          <a:p>
            <a:r>
              <a:rPr lang="en-US" sz="6000" dirty="0"/>
              <a:t>Fight for Your Congregation</a:t>
            </a:r>
          </a:p>
        </p:txBody>
      </p:sp>
      <p:sp>
        <p:nvSpPr>
          <p:cNvPr id="3" name="Subtitle 2">
            <a:extLst>
              <a:ext uri="{FF2B5EF4-FFF2-40B4-BE49-F238E27FC236}">
                <a16:creationId xmlns:a16="http://schemas.microsoft.com/office/drawing/2014/main" id="{DB93FB3F-A8D4-46D3-A1C6-C79C64563729}"/>
              </a:ext>
            </a:extLst>
          </p:cNvPr>
          <p:cNvSpPr>
            <a:spLocks noGrp="1"/>
          </p:cNvSpPr>
          <p:nvPr>
            <p:ph type="subTitle" idx="1"/>
          </p:nvPr>
        </p:nvSpPr>
        <p:spPr>
          <a:xfrm>
            <a:off x="0" y="3657602"/>
            <a:ext cx="9440034" cy="2871892"/>
          </a:xfrm>
        </p:spPr>
        <p:txBody>
          <a:bodyPr>
            <a:noAutofit/>
          </a:bodyPr>
          <a:lstStyle/>
          <a:p>
            <a:pPr marL="457200" indent="-457200" algn="l">
              <a:buFont typeface="Arial" panose="020B0604020202020204" pitchFamily="34" charset="0"/>
              <a:buChar char="•"/>
            </a:pPr>
            <a:r>
              <a:rPr lang="en-US" sz="4800" dirty="0"/>
              <a:t>Dangers of discouragement</a:t>
            </a:r>
          </a:p>
          <a:p>
            <a:pPr marL="457200" indent="-457200" algn="l">
              <a:buFont typeface="Arial" panose="020B0604020202020204" pitchFamily="34" charset="0"/>
              <a:buChar char="•"/>
            </a:pPr>
            <a:r>
              <a:rPr lang="en-US" sz="4800" dirty="0"/>
              <a:t>Joshua’s leadership</a:t>
            </a:r>
          </a:p>
          <a:p>
            <a:pPr marL="457200" indent="-457200" algn="l">
              <a:buFont typeface="Arial" panose="020B0604020202020204" pitchFamily="34" charset="0"/>
              <a:buChar char="•"/>
            </a:pPr>
            <a:r>
              <a:rPr lang="en-US" sz="5400" b="1" i="1" dirty="0"/>
              <a:t>There’s a right time to rest</a:t>
            </a:r>
            <a:endParaRPr lang="en-US" sz="4800" b="1" i="1" dirty="0"/>
          </a:p>
        </p:txBody>
      </p:sp>
    </p:spTree>
    <p:extLst>
      <p:ext uri="{BB962C8B-B14F-4D97-AF65-F5344CB8AC3E}">
        <p14:creationId xmlns:p14="http://schemas.microsoft.com/office/powerpoint/2010/main" val="405413452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SlateVTI">
  <a:themeElements>
    <a:clrScheme name="Coffee">
      <a:dk1>
        <a:sysClr val="windowText" lastClr="000000"/>
      </a:dk1>
      <a:lt1>
        <a:sysClr val="window" lastClr="FFFFFF"/>
      </a:lt1>
      <a:dk2>
        <a:srgbClr val="4E3B30"/>
      </a:dk2>
      <a:lt2>
        <a:srgbClr val="F4EEDC"/>
      </a:lt2>
      <a:accent1>
        <a:srgbClr val="CC830E"/>
      </a:accent1>
      <a:accent2>
        <a:srgbClr val="B54C2D"/>
      </a:accent2>
      <a:accent3>
        <a:srgbClr val="99570C"/>
      </a:accent3>
      <a:accent4>
        <a:srgbClr val="C17529"/>
      </a:accent4>
      <a:accent5>
        <a:srgbClr val="A19574"/>
      </a:accent5>
      <a:accent6>
        <a:srgbClr val="A49518"/>
      </a:accent6>
      <a:hlink>
        <a:srgbClr val="AD1F1F"/>
      </a:hlink>
      <a:folHlink>
        <a:srgbClr val="FFC42F"/>
      </a:folHlink>
    </a:clrScheme>
    <a:fontScheme name="Custom 4">
      <a:majorFont>
        <a:latin typeface="Goudy Old Style"/>
        <a:ea typeface=""/>
        <a:cs typeface=""/>
      </a:majorFont>
      <a:minorFont>
        <a:latin typeface="Goudy Old Style"/>
        <a:ea typeface=""/>
        <a:cs typeface=""/>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THREE.pptx" id="{E781C72B-3D65-4B8D-9071-33B66AF0EF30}" vid="{3A5A58F2-9BE1-435C-B12D-88FD9BF7017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408</Words>
  <Application>Microsoft Office PowerPoint</Application>
  <PresentationFormat>On-screen Show (4:3)</PresentationFormat>
  <Paragraphs>34</Paragraphs>
  <Slides>15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Arial</vt:lpstr>
      <vt:lpstr>Calibri</vt:lpstr>
      <vt:lpstr>Calibri Light</vt:lpstr>
      <vt:lpstr>Goudy Old Style</vt:lpstr>
      <vt:lpstr>Wingdings 2</vt:lpstr>
      <vt:lpstr>2_Office Theme</vt:lpstr>
      <vt:lpstr>SlateVTI</vt:lpstr>
      <vt:lpstr>PowerPoint Presentation</vt:lpstr>
      <vt:lpstr>Fight for Your Congregation</vt:lpstr>
      <vt:lpstr>Numbers 32:1-5</vt:lpstr>
      <vt:lpstr>Joshua 1:12-18</vt:lpstr>
      <vt:lpstr>Fight for Your Congregation</vt:lpstr>
      <vt:lpstr>Fight for Your Congregation</vt:lpstr>
      <vt:lpstr>Fight for Your Congregation</vt:lpstr>
      <vt:lpstr>Fight for Your Congregation</vt:lpstr>
      <vt:lpstr>Fight for Your Congregation</vt:lpstr>
      <vt:lpstr>Proverbs 24:30-34 ESV</vt:lpstr>
      <vt:lpstr>Romans 12:3-8 ESV</vt:lpstr>
      <vt:lpstr>Romans 12:3-8 ESV</vt:lpstr>
      <vt:lpstr>Joshua 22:1-6 ESV</vt:lpstr>
      <vt:lpstr>Fight for Your Congregation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65</cp:revision>
  <dcterms:created xsi:type="dcterms:W3CDTF">2008-03-16T18:22:36Z</dcterms:created>
  <dcterms:modified xsi:type="dcterms:W3CDTF">2021-07-26T13:42:17Z</dcterms:modified>
</cp:coreProperties>
</file>