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  <p:sldMasterId id="2147483694" r:id="rId3"/>
  </p:sldMasterIdLst>
  <p:notesMasterIdLst>
    <p:notesMasterId r:id="rId8"/>
  </p:notesMasterIdLst>
  <p:sldIdLst>
    <p:sldId id="408" r:id="rId4"/>
    <p:sldId id="256" r:id="rId5"/>
    <p:sldId id="45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0901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2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10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36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16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2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2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8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914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91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328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27555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994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534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051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62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402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3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650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233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153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44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923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36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864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981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149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1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3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DE7AF-4CC8-438C-B975-6D675EBA3429}" type="datetimeFigureOut">
              <a:rPr lang="en-US" smtClean="0"/>
              <a:t>7/18/2021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DDC83-4D1A-4BA2-81C6-A1C672D498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45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39EFB-002F-46EE-8BD5-5D68D51897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500" dirty="0">
                <a:ln>
                  <a:solidFill>
                    <a:schemeClr val="tx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Sins Against 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3929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1692-2B10-44B5-8F79-B520FC446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100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Sins Against the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3011-4898-4BD6-937E-0D0E1F092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Resisting the Holy Spirit - </a:t>
            </a:r>
            <a:r>
              <a:rPr lang="en-US" b="1" dirty="0">
                <a:solidFill>
                  <a:srgbClr val="C00000"/>
                </a:solidFill>
              </a:rPr>
              <a:t>Acts 7:51-53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Quenching the Holy Spirit </a:t>
            </a:r>
            <a:r>
              <a:rPr lang="en-US" sz="3600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1 Thess. 5:19-20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Grieving the Holy Spirit</a:t>
            </a:r>
            <a:r>
              <a:rPr lang="en-US" sz="3600" b="1" dirty="0"/>
              <a:t> - </a:t>
            </a:r>
            <a:r>
              <a:rPr lang="en-US" b="1" dirty="0">
                <a:solidFill>
                  <a:srgbClr val="C00000"/>
                </a:solidFill>
              </a:rPr>
              <a:t>Eph. 4:30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Insulting the Holy Spirit</a:t>
            </a:r>
            <a:r>
              <a:rPr lang="en-US" sz="3600" b="1" dirty="0"/>
              <a:t> - </a:t>
            </a:r>
            <a:r>
              <a:rPr lang="en-US" b="1" dirty="0">
                <a:solidFill>
                  <a:srgbClr val="C00000"/>
                </a:solidFill>
              </a:rPr>
              <a:t>Heb. 10:26-29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Blasphemy Against the Holy Spirit</a:t>
            </a:r>
            <a:r>
              <a:rPr lang="en-US" sz="3600" b="1" dirty="0"/>
              <a:t> - </a:t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						</a:t>
            </a:r>
            <a:r>
              <a:rPr lang="en-US" b="1" dirty="0">
                <a:solidFill>
                  <a:srgbClr val="C00000"/>
                </a:solidFill>
              </a:rPr>
              <a:t>Matt. 12:31-32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9589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31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58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Impact</vt:lpstr>
      <vt:lpstr>2_Office Theme</vt:lpstr>
      <vt:lpstr>Main Event</vt:lpstr>
      <vt:lpstr>3_Office Theme</vt:lpstr>
      <vt:lpstr>PowerPoint Presentation</vt:lpstr>
      <vt:lpstr>Sins Against the Holy Spirit</vt:lpstr>
      <vt:lpstr>Sins Against the Holy Spirit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62</cp:revision>
  <dcterms:created xsi:type="dcterms:W3CDTF">2008-03-16T18:22:36Z</dcterms:created>
  <dcterms:modified xsi:type="dcterms:W3CDTF">2021-07-18T19:19:34Z</dcterms:modified>
</cp:coreProperties>
</file>