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76" r:id="rId2"/>
  </p:sldMasterIdLst>
  <p:notesMasterIdLst>
    <p:notesMasterId r:id="rId12"/>
  </p:notesMasterIdLst>
  <p:sldIdLst>
    <p:sldId id="408" r:id="rId3"/>
    <p:sldId id="256" r:id="rId4"/>
    <p:sldId id="442" r:id="rId5"/>
    <p:sldId id="443" r:id="rId6"/>
    <p:sldId id="444" r:id="rId7"/>
    <p:sldId id="445" r:id="rId8"/>
    <p:sldId id="446" r:id="rId9"/>
    <p:sldId id="269" r:id="rId10"/>
    <p:sldId id="25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8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6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7/12/2021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1EB599AB-9544-4337-B016-E0D10A98E44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471F347-93EC-4BD6-8441-29BC8AAE17B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309952CF-7DE6-45C4-9AF8-237960F7C8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E638A342-46B7-4787-8846-CB36ACFBF4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397ADDE4-EA59-45A3-A7AF-6061A0ACB2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50F7790-BC01-46E5-B7EC-A96D12D4265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6D10C1C7-DE3F-4D48-A4ED-19CB865FDF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ADB8FF47-7643-4790-81D0-C82AE1ADF5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B9E96663-DA11-46CE-A3FB-2A43CAA59D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3B9AE76-824A-4D51-91A3-B42799240373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5B6EAE56-6D20-4A58-AF73-A990F644C4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DE9CAE3A-3063-4F8F-8F3B-9B7BE70DC9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B293A04F-DEB6-4120-B7B8-0C4BD6D1A2C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B5B7294-94E4-4C66-871F-FEA96A67D83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36368FF5-3E93-48A3-9836-CB1553D2D7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9741BB23-82EE-4618-AB19-75D837C9D9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4146AB31-5E11-42D9-8737-CF3B36C694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812E4ABE-96B0-4A7C-BF90-63BDAE696A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8E569C11-A865-4EAC-AC5D-945C0FD34C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9CBF3C-9B9B-4A73-9B4A-FD776CFCE0D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A975A269-ED67-48B9-B507-41F9B94554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3317A80-2A03-46C5-BD7C-039F2F8D0BB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012195FF-42D3-445C-9BFB-3019776AD1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D5918ADA-953A-4ACF-8810-62FD135894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10F5405A-C21F-4965-A08D-51F1A1C58F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440A146-E5BE-4789-BB9D-84EF4B51EC7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3B2B1E55-5A6F-450C-8053-BB159C0EBB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7001C78-C73A-44E3-BCE6-18E09E807E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4A82B2-B36F-4E55-8DB7-01A2F12BB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A34EC3-9C80-4399-ADF7-C9E85C511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C949EE-D24C-485A-8A8A-EF5B4BF54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C2EA0-C047-427A-9312-A01D2F6264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57736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9119F7-0DE4-499A-805A-6FDD4FCE5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CDBF40-9980-4210-A579-E78025CF2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ED9033-1577-4DCF-AE84-D2359B402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9C5EB-947F-446A-97C2-3B30D5AAED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7544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D9CD0-B4A6-4FFB-885B-DDD597DBE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29F1A-DAB1-4485-B833-BCAAA0ED1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65F378-B696-435F-8F2B-AEF665C45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87BC5-E22A-43F8-8775-D5A463F482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67570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780954E-4978-4C18-86CE-D9C0479C9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450FF82-104C-4629-90E3-94A6DBF54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300A561-8036-471A-8C4C-3A6D1769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5ED88-6131-4869-9A29-890079F48D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16686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5124CF5-35D5-4AE1-8662-A746BF3F9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2D1459E-217D-494B-B317-7E5E11CC8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C518F27-1573-4EB4-8249-5B52F327A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12C10-3D14-4C9F-9A3F-E2AA1063A1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52275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933FC16-35D2-47D7-ACD3-55C09FD47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6AF19ED-4DD1-4202-8BE7-58FDE09DA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6FD3910-71EE-4BAD-BC52-150596669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8516D-390C-49BA-9CA5-9EE844AEFE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85712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1803107-6D37-41B4-A86C-B9243212B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03662D3-4D8D-44D4-BFEC-12CCF219E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8697E47-1826-42D5-B0E2-67075D2C7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E7AF0-AC85-4EC8-8752-36EE681087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17945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D3ED52E-4C4E-4BB8-8421-C7CD865F5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2A53EF7-6CD4-45D9-93AD-B37A8A951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7B0A170-4C81-4028-BCD1-CE82C84D5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0A510-1159-480E-9C2B-0429F27988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6532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0E3D054-E335-49A5-97CE-D42376927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E44D178-EC38-4718-9CCF-436CCC888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2300E0D-78A0-4005-8AD2-9171C03EE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00929-C72D-414B-8DB1-3D57E21E0D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37603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46A844-A11E-4F95-BB08-CF57C6180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B80347-DC02-40BF-8B72-2E8CD778E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33A804-EAD1-45DE-BCFC-6AFF6E601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A9795C-D0BD-4EF7-9654-F0C298DFB6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476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BAA9B6-CD0B-4601-81A5-61EF3F65E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19EE58-188B-4CFA-8698-F479D82D1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AB1A75-FF90-4BB4-AF56-9F10986A2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7E81C-468F-43E7-9F81-A6B78E3D00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292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57F8BFF-E22B-4762-AD6D-1920012F86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21AB4C6-4934-4C55-BF11-48A394A210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CD7B0C-4D75-4CBF-A8F6-6A4F3C8906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12DE6C-8D09-4BD8-8F8D-7570B00678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49D46C-98CD-485D-8097-077FEE4AF4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227B9F6-07B6-4734-BC0B-71756C782E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3847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6458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CDEF830E-1062-4D89-88CC-3E34DBB796B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1295400"/>
          </a:xfrm>
        </p:spPr>
        <p:txBody>
          <a:bodyPr/>
          <a:lstStyle/>
          <a:p>
            <a:pPr eaLnBrk="1" hangingPunct="1"/>
            <a:r>
              <a:rPr lang="en-US" altLang="en-US" sz="6600" b="1"/>
              <a:t>SIN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B6E7283C-ED89-4EF9-9E04-4E3E5E595B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7300" y="5486400"/>
            <a:ext cx="6400800" cy="511175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/>
              <a:t>MISSING THE MARK</a:t>
            </a:r>
          </a:p>
        </p:txBody>
      </p:sp>
      <p:pic>
        <p:nvPicPr>
          <p:cNvPr id="3076" name="Picture 4" descr="Archery - Bow And Arrow Target Png Clipart (#175601) - PinClipart">
            <a:extLst>
              <a:ext uri="{FF2B5EF4-FFF2-40B4-BE49-F238E27FC236}">
                <a16:creationId xmlns:a16="http://schemas.microsoft.com/office/drawing/2014/main" id="{82DDA1E8-5F97-497C-9655-5C4A8E7A87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0" y="1600200"/>
            <a:ext cx="33147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56D45A9E-E02E-4CBE-8342-BF9CE25ECDF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1295400"/>
          </a:xfrm>
        </p:spPr>
        <p:txBody>
          <a:bodyPr/>
          <a:lstStyle/>
          <a:p>
            <a:pPr eaLnBrk="1" hangingPunct="1"/>
            <a:r>
              <a:rPr lang="en-US" altLang="en-US" sz="6600" b="1"/>
              <a:t>Falling Short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56EADA2B-CA4F-4D83-BAED-92B7BA935D0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57300" y="3636963"/>
            <a:ext cx="4286250" cy="2457450"/>
          </a:xfrm>
        </p:spPr>
        <p:txBody>
          <a:bodyPr/>
          <a:lstStyle/>
          <a:p>
            <a:pPr marL="457200" indent="-457200" algn="l" eaLnBrk="1" hangingPunct="1">
              <a:buFont typeface="Arial" panose="020B0604020202020204" pitchFamily="34" charset="0"/>
              <a:buChar char="•"/>
            </a:pPr>
            <a:r>
              <a:rPr lang="en-US" altLang="en-US" sz="3200" b="1"/>
              <a:t>Matt 23:23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</a:pPr>
            <a:r>
              <a:rPr lang="en-US" altLang="en-US" sz="3200" b="1"/>
              <a:t>Luke 6:46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</a:pPr>
            <a:r>
              <a:rPr lang="en-US" altLang="en-US" sz="3200" b="1"/>
              <a:t>Matt 25:31-46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</a:pPr>
            <a:r>
              <a:rPr lang="en-US" altLang="en-US" sz="3200" b="1"/>
              <a:t>Acts 26:28</a:t>
            </a:r>
          </a:p>
        </p:txBody>
      </p:sp>
      <p:pic>
        <p:nvPicPr>
          <p:cNvPr id="5124" name="Picture 4" descr="Archery - Bow And Arrow Target Png Clipart (#175601) - PinClipart">
            <a:extLst>
              <a:ext uri="{FF2B5EF4-FFF2-40B4-BE49-F238E27FC236}">
                <a16:creationId xmlns:a16="http://schemas.microsoft.com/office/drawing/2014/main" id="{EF03510D-66A5-4945-8403-9D059EB79B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0" y="1635125"/>
            <a:ext cx="3086100" cy="217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6">
            <a:extLst>
              <a:ext uri="{FF2B5EF4-FFF2-40B4-BE49-F238E27FC236}">
                <a16:creationId xmlns:a16="http://schemas.microsoft.com/office/drawing/2014/main" id="{B25E583F-C49B-4907-848A-21ED716A4E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189163"/>
            <a:ext cx="571500" cy="140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9F0FA645-0263-4C9E-9129-F9CA0F4773C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1295400"/>
          </a:xfrm>
        </p:spPr>
        <p:txBody>
          <a:bodyPr/>
          <a:lstStyle/>
          <a:p>
            <a:pPr eaLnBrk="1" hangingPunct="1"/>
            <a:r>
              <a:rPr lang="en-US" altLang="en-US" sz="6600" b="1"/>
              <a:t>Going Beyond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683357A8-DC55-42DE-970B-CD6D578012E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25513" y="1936750"/>
            <a:ext cx="4114800" cy="4006850"/>
          </a:xfrm>
        </p:spPr>
        <p:txBody>
          <a:bodyPr/>
          <a:lstStyle/>
          <a:p>
            <a:pPr marL="457200" indent="-457200" algn="l" eaLnBrk="1" hangingPunct="1">
              <a:buFont typeface="Arial" panose="020B0604020202020204" pitchFamily="34" charset="0"/>
              <a:buChar char="•"/>
            </a:pPr>
            <a:r>
              <a:rPr lang="en-US" altLang="en-US" sz="3200" b="1"/>
              <a:t>1 Cor 10:13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</a:pPr>
            <a:r>
              <a:rPr lang="en-US" altLang="en-US" sz="3200" b="1"/>
              <a:t>1 Cor 4:6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</a:pPr>
            <a:r>
              <a:rPr lang="en-US" altLang="en-US" sz="3200" b="1"/>
              <a:t>John 16:13; Jas 1:25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</a:pPr>
            <a:r>
              <a:rPr lang="en-US" altLang="en-US" sz="3200" b="1"/>
              <a:t>2 Peter 1:3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</a:pPr>
            <a:r>
              <a:rPr lang="en-US" altLang="en-US" sz="3200" b="1"/>
              <a:t>2 Tim 3:16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</a:pPr>
            <a:r>
              <a:rPr lang="en-US" altLang="en-US" sz="3200" b="1"/>
              <a:t>Matt 7:22 - 23</a:t>
            </a:r>
          </a:p>
        </p:txBody>
      </p:sp>
      <p:pic>
        <p:nvPicPr>
          <p:cNvPr id="7172" name="Picture 4" descr="Archery - Bow And Arrow Target Png Clipart (#175601) - PinClipart">
            <a:extLst>
              <a:ext uri="{FF2B5EF4-FFF2-40B4-BE49-F238E27FC236}">
                <a16:creationId xmlns:a16="http://schemas.microsoft.com/office/drawing/2014/main" id="{F404A654-AED1-4465-B5EC-14ED2C136B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5863" y="3695700"/>
            <a:ext cx="1931987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6">
            <a:extLst>
              <a:ext uri="{FF2B5EF4-FFF2-40B4-BE49-F238E27FC236}">
                <a16:creationId xmlns:a16="http://schemas.microsoft.com/office/drawing/2014/main" id="{9B0576F4-7896-43C1-AB1C-4C089370FA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639703">
            <a:off x="6888163" y="2746375"/>
            <a:ext cx="6858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D7398E5C-05A3-4589-85AE-778CFFD115F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1295400"/>
          </a:xfrm>
        </p:spPr>
        <p:txBody>
          <a:bodyPr/>
          <a:lstStyle/>
          <a:p>
            <a:pPr eaLnBrk="1" hangingPunct="1"/>
            <a:r>
              <a:rPr lang="en-US" altLang="en-US" sz="6600" b="1"/>
              <a:t>Going Right or Left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924899DE-DA70-4DDA-A930-F5FE68E1E4E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57300" y="2643188"/>
            <a:ext cx="4457700" cy="3597275"/>
          </a:xfrm>
        </p:spPr>
        <p:txBody>
          <a:bodyPr/>
          <a:lstStyle/>
          <a:p>
            <a:pPr marL="457200" indent="-457200" algn="l" eaLnBrk="1" hangingPunct="1">
              <a:buFont typeface="Arial" panose="020B0604020202020204" pitchFamily="34" charset="0"/>
              <a:buChar char="•"/>
            </a:pPr>
            <a:r>
              <a:rPr lang="en-US" altLang="en-US" sz="3200" b="1"/>
              <a:t>Deut. 17:18-20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</a:pPr>
            <a:r>
              <a:rPr lang="en-US" altLang="en-US" sz="3200" b="1"/>
              <a:t>Deut. 28:14-16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</a:pPr>
            <a:r>
              <a:rPr lang="en-US" altLang="en-US" sz="3200" b="1"/>
              <a:t>2 Pet 3:16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</a:pPr>
            <a:endParaRPr lang="en-US" altLang="en-US" sz="3200" b="1"/>
          </a:p>
        </p:txBody>
      </p:sp>
      <p:pic>
        <p:nvPicPr>
          <p:cNvPr id="9220" name="Picture 4" descr="139 archery target clip art free | Public domain vectors">
            <a:extLst>
              <a:ext uri="{FF2B5EF4-FFF2-40B4-BE49-F238E27FC236}">
                <a16:creationId xmlns:a16="http://schemas.microsoft.com/office/drawing/2014/main" id="{3DB1CCCE-EB2F-42D6-9522-698CD39031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155825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5F9B4933-7644-409F-BDB0-C5192B2960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/>
              <a:t>Wresting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F99BF-6845-46CE-9ECE-CD5F08B24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850" y="1690688"/>
            <a:ext cx="7886700" cy="4351338"/>
          </a:xfrm>
        </p:spPr>
        <p:txBody>
          <a:bodyPr/>
          <a:lstStyle/>
          <a:p>
            <a:pPr>
              <a:defRPr/>
            </a:pPr>
            <a:r>
              <a:rPr lang="en-US" sz="3200" b="1" i="1" dirty="0"/>
              <a:t>1 Peter 3:21 The like figure whereunto even baptism doth also now save us (not </a:t>
            </a:r>
            <a:r>
              <a:rPr lang="en-US" sz="3200" b="1" i="1" strike="dblStrike" dirty="0"/>
              <a:t>the putting away of the filth of the flesh, but the answer of a good conscience toward God,) by the resurrection of Jesus Christ:</a:t>
            </a:r>
            <a:r>
              <a:rPr lang="en-US" sz="3200" b="1" i="1" dirty="0"/>
              <a:t> KJV</a:t>
            </a:r>
          </a:p>
          <a:p>
            <a:pPr>
              <a:defRPr/>
            </a:pPr>
            <a:r>
              <a:rPr lang="en-US" sz="3200" b="1" i="1" dirty="0"/>
              <a:t>Eph 4:28 Let him that stole steal- </a:t>
            </a:r>
            <a:r>
              <a:rPr lang="en-US" sz="3200" b="1" i="1" dirty="0">
                <a:highlight>
                  <a:srgbClr val="FF0000"/>
                </a:highlight>
              </a:rPr>
              <a:t>(;)</a:t>
            </a:r>
            <a:r>
              <a:rPr lang="en-US" sz="3200" b="1" i="1" dirty="0"/>
              <a:t>- no more: </a:t>
            </a:r>
            <a:r>
              <a:rPr lang="en-US" sz="3200" b="1" i="1" strike="sngStrike" dirty="0"/>
              <a:t>but </a:t>
            </a:r>
            <a:r>
              <a:rPr lang="en-US" sz="3200" b="1" i="1" strike="dblStrike" dirty="0"/>
              <a:t>rather let him </a:t>
            </a:r>
            <a:r>
              <a:rPr lang="en-US" sz="3200" b="1" i="1" strike="dblStrike" dirty="0" err="1"/>
              <a:t>labour</a:t>
            </a:r>
            <a:r>
              <a:rPr lang="en-US" sz="3200" b="1" i="1" strike="sngStrike" dirty="0"/>
              <a:t>, </a:t>
            </a:r>
            <a:r>
              <a:rPr lang="en-US" sz="3200" b="1" i="1" dirty="0"/>
              <a:t>working with his hands </a:t>
            </a:r>
            <a:r>
              <a:rPr lang="en-US" sz="3200" b="1" i="1" strike="dblStrike" dirty="0"/>
              <a:t>the thing which is good, that he may have to give to him that </a:t>
            </a:r>
            <a:r>
              <a:rPr lang="en-US" sz="3200" b="1" i="1" strike="dblStrike" dirty="0" err="1"/>
              <a:t>needeth</a:t>
            </a:r>
            <a:r>
              <a:rPr lang="en-US" sz="3200" b="1" i="1" dirty="0"/>
              <a:t>. KJV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0B726193-D484-4C08-A7B8-BA4FA182AB8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723900"/>
            <a:ext cx="7772400" cy="1295400"/>
          </a:xfrm>
        </p:spPr>
        <p:txBody>
          <a:bodyPr/>
          <a:lstStyle/>
          <a:p>
            <a:pPr eaLnBrk="1" hangingPunct="1"/>
            <a:r>
              <a:rPr lang="en-US" altLang="en-US" sz="6600" b="1"/>
              <a:t>Breaking God’s Commandments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A0DCB2FF-CF35-4786-9346-DFC99565A71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57300" y="2224088"/>
            <a:ext cx="3200400" cy="3773487"/>
          </a:xfrm>
        </p:spPr>
        <p:txBody>
          <a:bodyPr/>
          <a:lstStyle/>
          <a:p>
            <a:pPr marL="457200" indent="-457200" algn="l" eaLnBrk="1" hangingPunct="1">
              <a:buFont typeface="Arial" panose="020B0604020202020204" pitchFamily="34" charset="0"/>
              <a:buChar char="•"/>
            </a:pPr>
            <a:r>
              <a:rPr lang="en-US" altLang="en-US" sz="3200" b="1"/>
              <a:t>Isa 5:20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</a:pPr>
            <a:r>
              <a:rPr lang="en-US" altLang="en-US" sz="3200" b="1"/>
              <a:t>Rom 3:20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</a:pPr>
            <a:r>
              <a:rPr lang="en-US" altLang="en-US" sz="3200" b="1"/>
              <a:t>John 5:22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</a:pPr>
            <a:r>
              <a:rPr lang="en-US" altLang="en-US" sz="3200" b="1"/>
              <a:t>Heb 1:1-2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</a:pPr>
            <a:r>
              <a:rPr lang="en-US" altLang="en-US" sz="3200" b="1"/>
              <a:t>John 12:48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</a:pPr>
            <a:endParaRPr lang="en-US" altLang="en-US" sz="3200" b="1"/>
          </a:p>
        </p:txBody>
      </p:sp>
      <p:pic>
        <p:nvPicPr>
          <p:cNvPr id="13316" name="Picture 4" descr="Archery - Bow And Arrow Target Png Clipart (#175601) - PinClipart">
            <a:extLst>
              <a:ext uri="{FF2B5EF4-FFF2-40B4-BE49-F238E27FC236}">
                <a16:creationId xmlns:a16="http://schemas.microsoft.com/office/drawing/2014/main" id="{4E671FE6-19AE-417E-81A1-53317F76C9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970088"/>
            <a:ext cx="2525713" cy="2487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4" descr="Gun clip art at vector clip art free image">
            <a:extLst>
              <a:ext uri="{FF2B5EF4-FFF2-40B4-BE49-F238E27FC236}">
                <a16:creationId xmlns:a16="http://schemas.microsoft.com/office/drawing/2014/main" id="{549D5A9D-FEB4-4F9A-8915-8D72DA17DF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45427">
            <a:off x="4730750" y="2376488"/>
            <a:ext cx="1044575" cy="1233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430363EE-FA2D-4082-994C-401B10D276E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pPr algn="l" eaLnBrk="1" hangingPunct="1"/>
            <a:r>
              <a:rPr lang="en-US" altLang="en-US" sz="4400" b="1"/>
              <a:t>We Will not Share in the Prize If: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C2A8F87F-AEA4-4C01-9CB2-BC2E4D12877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14450" y="2057400"/>
            <a:ext cx="5143500" cy="4054475"/>
          </a:xfrm>
        </p:spPr>
        <p:txBody>
          <a:bodyPr/>
          <a:lstStyle/>
          <a:p>
            <a:pPr marL="457200" indent="-457200" algn="l" eaLnBrk="1" hangingPunct="1">
              <a:buFont typeface="Arial" panose="020B0604020202020204" pitchFamily="34" charset="0"/>
              <a:buChar char="•"/>
            </a:pPr>
            <a:r>
              <a:rPr lang="en-US" altLang="en-US" sz="3200" b="1"/>
              <a:t>Fall short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</a:pPr>
            <a:r>
              <a:rPr lang="en-US" altLang="en-US" sz="3200" b="1"/>
              <a:t>Go beyond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</a:pPr>
            <a:r>
              <a:rPr lang="en-US" altLang="en-US" sz="3200" b="1"/>
              <a:t>Turn right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</a:pPr>
            <a:r>
              <a:rPr lang="en-US" altLang="en-US" sz="3200" b="1"/>
              <a:t>Turn Left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</a:pPr>
            <a:r>
              <a:rPr lang="en-US" altLang="en-US" sz="3200" b="1"/>
              <a:t>Break Commandments</a:t>
            </a:r>
          </a:p>
        </p:txBody>
      </p:sp>
      <p:pic>
        <p:nvPicPr>
          <p:cNvPr id="15364" name="Picture 4" descr="9,567 Archery Target Illustrations &amp;amp; Clip Art - iStock">
            <a:extLst>
              <a:ext uri="{FF2B5EF4-FFF2-40B4-BE49-F238E27FC236}">
                <a16:creationId xmlns:a16="http://schemas.microsoft.com/office/drawing/2014/main" id="{AAC4C7CD-EE7F-4446-AB5E-BE1FCC9AD5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1143000"/>
            <a:ext cx="30861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6" descr="Gun clip art at vector clip art free image">
            <a:extLst>
              <a:ext uri="{FF2B5EF4-FFF2-40B4-BE49-F238E27FC236}">
                <a16:creationId xmlns:a16="http://schemas.microsoft.com/office/drawing/2014/main" id="{3C626AAE-2A36-4DF9-A5FC-C8CEF1B709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92596" flipH="1">
            <a:off x="7037388" y="2740025"/>
            <a:ext cx="1354137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8318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173</Words>
  <Application>Microsoft Office PowerPoint</Application>
  <PresentationFormat>On-screen Show (4:3)</PresentationFormat>
  <Paragraphs>40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SIN</vt:lpstr>
      <vt:lpstr>Falling Short</vt:lpstr>
      <vt:lpstr>Going Beyond</vt:lpstr>
      <vt:lpstr>Going Right or Left</vt:lpstr>
      <vt:lpstr>Wresting</vt:lpstr>
      <vt:lpstr>Breaking God’s Commandments</vt:lpstr>
      <vt:lpstr>We Will not Share in the Prize If: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61</cp:revision>
  <dcterms:created xsi:type="dcterms:W3CDTF">2008-03-16T18:22:36Z</dcterms:created>
  <dcterms:modified xsi:type="dcterms:W3CDTF">2021-07-12T14:05:52Z</dcterms:modified>
</cp:coreProperties>
</file>