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8"/>
  </p:notesMasterIdLst>
  <p:sldIdLst>
    <p:sldId id="408" r:id="rId3"/>
    <p:sldId id="256" r:id="rId4"/>
    <p:sldId id="40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6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67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81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4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3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0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4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8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34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150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8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F31E4-5978-43CC-96F3-C080033D7737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7F2A6-7524-4EB5-97AC-5621BA75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5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45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6AEF9-2910-4B07-A6E7-6E8F2FA29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66991"/>
            <a:ext cx="7772400" cy="1183515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Christ Has Made Us Free!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218749-289B-4657-935F-48310B827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720231"/>
            <a:ext cx="6858000" cy="718171"/>
          </a:xfrm>
        </p:spPr>
        <p:txBody>
          <a:bodyPr>
            <a:normAutofit/>
          </a:bodyPr>
          <a:lstStyle/>
          <a:p>
            <a:r>
              <a:rPr lang="en-US" sz="3600" b="1" dirty="0"/>
              <a:t>Galatians 5:1</a:t>
            </a:r>
          </a:p>
        </p:txBody>
      </p:sp>
      <p:pic>
        <p:nvPicPr>
          <p:cNvPr id="2050" name="Picture 2" descr="ᴱᵐᵒᵗᶦᵒⁿᵃˡ ᵍᵃⁿᵍˢᵗᵃ on Twitter: &amp;quot;The chains are broken. I am no longer a  slave to fear I am a child of God.… &amp;quot;">
            <a:extLst>
              <a:ext uri="{FF2B5EF4-FFF2-40B4-BE49-F238E27FC236}">
                <a16:creationId xmlns:a16="http://schemas.microsoft.com/office/drawing/2014/main" id="{E2AEBCA7-6774-4027-BB5B-C3049ABA3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2" y="2703857"/>
            <a:ext cx="7000875" cy="36766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3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52B9-9AD2-494A-9656-EA38CF2EB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874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Jesus will free us from…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F219B-4008-404A-9B60-1342AB473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Sin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John 8:31-36; Rom. 6:17-18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Ignorance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Gal. 4:8-10; Acts 17:30; John 18:37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Religious Error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Gal. 5:1-4; Col. 2:6-10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Fear</a:t>
            </a:r>
            <a:endParaRPr lang="en-US" sz="3200" b="1" dirty="0"/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10:28; Heb. 13:5-6; Rom. 8:35-39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12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52B9-9AD2-494A-9656-EA38CF2EB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87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What must we do with this freedom?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F219B-4008-404A-9B60-1342AB473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02295"/>
            <a:ext cx="8117785" cy="43746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Stand fast in our freedom - </a:t>
            </a:r>
            <a:r>
              <a:rPr lang="en-US" sz="3200" b="1" dirty="0">
                <a:solidFill>
                  <a:srgbClr val="002060"/>
                </a:solidFill>
              </a:rPr>
              <a:t>Gal. 5:1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Eagerly wait for our hope - </a:t>
            </a:r>
            <a:r>
              <a:rPr lang="en-US" sz="3200" b="1" dirty="0">
                <a:solidFill>
                  <a:srgbClr val="002060"/>
                </a:solidFill>
              </a:rPr>
              <a:t>Gal. 5:5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Run well - </a:t>
            </a:r>
            <a:r>
              <a:rPr lang="en-US" sz="3200" b="1" dirty="0">
                <a:solidFill>
                  <a:srgbClr val="002060"/>
                </a:solidFill>
              </a:rPr>
              <a:t>Gal. 5:7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Serve others - </a:t>
            </a:r>
            <a:r>
              <a:rPr lang="en-US" sz="3200" b="1" dirty="0">
                <a:solidFill>
                  <a:srgbClr val="002060"/>
                </a:solidFill>
              </a:rPr>
              <a:t>Gal. 5:13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Produce fruit of the Spirit - </a:t>
            </a:r>
            <a:r>
              <a:rPr lang="en-US" sz="3200" b="1" dirty="0">
                <a:solidFill>
                  <a:srgbClr val="002060"/>
                </a:solidFill>
              </a:rPr>
              <a:t>Gal. 5:22-23</a:t>
            </a:r>
          </a:p>
        </p:txBody>
      </p:sp>
    </p:spTree>
    <p:extLst>
      <p:ext uri="{BB962C8B-B14F-4D97-AF65-F5344CB8AC3E}">
        <p14:creationId xmlns:p14="http://schemas.microsoft.com/office/powerpoint/2010/main" val="163941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31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99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Christ Has Made Us Free!</vt:lpstr>
      <vt:lpstr>Jesus will free us from…</vt:lpstr>
      <vt:lpstr>What must we do with this freedom?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59</cp:revision>
  <dcterms:created xsi:type="dcterms:W3CDTF">2008-03-16T18:22:36Z</dcterms:created>
  <dcterms:modified xsi:type="dcterms:W3CDTF">2021-07-05T14:48:40Z</dcterms:modified>
</cp:coreProperties>
</file>