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1"/>
  </p:notesMasterIdLst>
  <p:sldIdLst>
    <p:sldId id="390" r:id="rId3"/>
    <p:sldId id="256" r:id="rId4"/>
    <p:sldId id="257" r:id="rId5"/>
    <p:sldId id="260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9" d="100"/>
          <a:sy n="79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7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3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5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3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3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0C7A-54C1-4BEE-9EFE-60489E401DE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4413-227B-4EEE-9ECE-16A36419B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1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97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ipples of Kindness Lesson (K-5) – Small Act Big Impact">
            <a:extLst>
              <a:ext uri="{FF2B5EF4-FFF2-40B4-BE49-F238E27FC236}">
                <a16:creationId xmlns:a16="http://schemas.microsoft.com/office/drawing/2014/main" id="{00BCAE51-3122-4EE3-A47D-DE8EECAD1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12061" b="1"/>
          <a:stretch/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5786A-EAF3-48F7-A698-10EA3AFF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1026172"/>
          </a:xfr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Impact" panose="020B0806030902050204" pitchFamily="34" charset="0"/>
              </a:rPr>
              <a:t>Who Pays When I Sin?</a:t>
            </a:r>
          </a:p>
        </p:txBody>
      </p:sp>
    </p:spTree>
    <p:extLst>
      <p:ext uri="{BB962C8B-B14F-4D97-AF65-F5344CB8AC3E}">
        <p14:creationId xmlns:p14="http://schemas.microsoft.com/office/powerpoint/2010/main" val="1027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photo: Water Ripples - Blue, Ripples, Water - Free Download - Jooinn">
            <a:extLst>
              <a:ext uri="{FF2B5EF4-FFF2-40B4-BE49-F238E27FC236}">
                <a16:creationId xmlns:a16="http://schemas.microsoft.com/office/drawing/2014/main" id="{A0F33B18-E0F8-4394-A27F-69C56FE54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5"/>
          <a:stretch/>
        </p:blipFill>
        <p:spPr bwMode="auto">
          <a:xfrm>
            <a:off x="0" y="2878207"/>
            <a:ext cx="9144000" cy="39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9E0D1-0AAC-4086-8359-948423A8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1. I Pay When I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5A23-BCD9-432D-B2A3-D73141F29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861"/>
            <a:ext cx="7886700" cy="4351338"/>
          </a:xfrm>
        </p:spPr>
        <p:txBody>
          <a:bodyPr/>
          <a:lstStyle/>
          <a:p>
            <a:r>
              <a:rPr lang="en-US" b="1" dirty="0"/>
              <a:t>A guilty conscience (Gen. 3:7-11) </a:t>
            </a:r>
          </a:p>
          <a:p>
            <a:r>
              <a:rPr lang="en-US" b="1" dirty="0"/>
              <a:t>Destroys my fellowship with God (Is. 59:1-2)</a:t>
            </a:r>
          </a:p>
          <a:p>
            <a:r>
              <a:rPr lang="en-US" b="1" dirty="0"/>
              <a:t>Hardships in this life (Prov. 13:15) </a:t>
            </a:r>
          </a:p>
          <a:p>
            <a:r>
              <a:rPr lang="en-US" b="1" dirty="0"/>
              <a:t>Enslavement (John 8:34)</a:t>
            </a:r>
          </a:p>
          <a:p>
            <a:r>
              <a:rPr lang="en-US" b="1" dirty="0"/>
              <a:t>Hinders my influence (Matt. 5:13)</a:t>
            </a:r>
          </a:p>
          <a:p>
            <a:r>
              <a:rPr lang="en-US" b="1" dirty="0"/>
              <a:t>Condemns me to eternal punishment (Rom. 6:23) </a:t>
            </a:r>
          </a:p>
        </p:txBody>
      </p:sp>
    </p:spTree>
    <p:extLst>
      <p:ext uri="{BB962C8B-B14F-4D97-AF65-F5344CB8AC3E}">
        <p14:creationId xmlns:p14="http://schemas.microsoft.com/office/powerpoint/2010/main" val="18190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photo: Water Ripples - Blue, Ripples, Water - Free Download - Jooinn">
            <a:extLst>
              <a:ext uri="{FF2B5EF4-FFF2-40B4-BE49-F238E27FC236}">
                <a16:creationId xmlns:a16="http://schemas.microsoft.com/office/drawing/2014/main" id="{A0F33B18-E0F8-4394-A27F-69C56FE54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5"/>
          <a:stretch/>
        </p:blipFill>
        <p:spPr bwMode="auto">
          <a:xfrm>
            <a:off x="0" y="2878207"/>
            <a:ext cx="9144000" cy="39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9E0D1-0AAC-4086-8359-948423A8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2. God Pays When I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5A23-BCD9-432D-B2A3-D73141F2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Joshua 7:1</a:t>
            </a:r>
          </a:p>
          <a:p>
            <a:endParaRPr lang="en-US" sz="900" b="1" dirty="0"/>
          </a:p>
          <a:p>
            <a:r>
              <a:rPr lang="en-US" sz="3200" b="1" dirty="0"/>
              <a:t>God is burdened (Is. 43:24)</a:t>
            </a:r>
          </a:p>
          <a:p>
            <a:r>
              <a:rPr lang="en-US" sz="3200" b="1" dirty="0"/>
              <a:t>Jesus is trampled underfoot (Heb. 10:26-31)</a:t>
            </a:r>
          </a:p>
          <a:p>
            <a:r>
              <a:rPr lang="en-US" sz="3200" b="1" dirty="0"/>
              <a:t>The Spirit is insulted and grieved (Eph. 4:30)</a:t>
            </a:r>
          </a:p>
        </p:txBody>
      </p:sp>
    </p:spTree>
    <p:extLst>
      <p:ext uri="{BB962C8B-B14F-4D97-AF65-F5344CB8AC3E}">
        <p14:creationId xmlns:p14="http://schemas.microsoft.com/office/powerpoint/2010/main" val="15224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photo: Water Ripples - Blue, Ripples, Water - Free Download - Jooinn">
            <a:extLst>
              <a:ext uri="{FF2B5EF4-FFF2-40B4-BE49-F238E27FC236}">
                <a16:creationId xmlns:a16="http://schemas.microsoft.com/office/drawing/2014/main" id="{A0F33B18-E0F8-4394-A27F-69C56FE54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5"/>
          <a:stretch/>
        </p:blipFill>
        <p:spPr bwMode="auto">
          <a:xfrm>
            <a:off x="0" y="2878207"/>
            <a:ext cx="9144000" cy="39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9E0D1-0AAC-4086-8359-948423A8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3. Other People Pay When I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5A23-BCD9-432D-B2A3-D73141F2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Joshua 7:5, 10-12, 25</a:t>
            </a:r>
          </a:p>
        </p:txBody>
      </p:sp>
    </p:spTree>
    <p:extLst>
      <p:ext uri="{BB962C8B-B14F-4D97-AF65-F5344CB8AC3E}">
        <p14:creationId xmlns:p14="http://schemas.microsoft.com/office/powerpoint/2010/main" val="23350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photo: Water Ripples - Blue, Ripples, Water - Free Download - Jooinn">
            <a:extLst>
              <a:ext uri="{FF2B5EF4-FFF2-40B4-BE49-F238E27FC236}">
                <a16:creationId xmlns:a16="http://schemas.microsoft.com/office/drawing/2014/main" id="{A0F33B18-E0F8-4394-A27F-69C56FE54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5"/>
          <a:stretch/>
        </p:blipFill>
        <p:spPr bwMode="auto">
          <a:xfrm>
            <a:off x="0" y="2878207"/>
            <a:ext cx="9144000" cy="39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9E0D1-0AAC-4086-8359-948423A8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4. My Family Pays When I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5A23-BCD9-432D-B2A3-D73141F2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Joshua 7:22-26</a:t>
            </a:r>
          </a:p>
          <a:p>
            <a:endParaRPr lang="en-US" sz="800" b="1" dirty="0"/>
          </a:p>
          <a:p>
            <a:r>
              <a:rPr lang="en-US" sz="3200" b="1" dirty="0"/>
              <a:t>Parents often pay a price for the sins of their children (Prov. 17:25). </a:t>
            </a:r>
          </a:p>
          <a:p>
            <a:r>
              <a:rPr lang="en-US" sz="3200" b="1" dirty="0"/>
              <a:t>Children also pay a price for the sins of their parents (Deut. 5:9). </a:t>
            </a:r>
          </a:p>
        </p:txBody>
      </p:sp>
    </p:spTree>
    <p:extLst>
      <p:ext uri="{BB962C8B-B14F-4D97-AF65-F5344CB8AC3E}">
        <p14:creationId xmlns:p14="http://schemas.microsoft.com/office/powerpoint/2010/main" val="36795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photo: Water Ripples - Blue, Ripples, Water - Free Download - Jooinn">
            <a:extLst>
              <a:ext uri="{FF2B5EF4-FFF2-40B4-BE49-F238E27FC236}">
                <a16:creationId xmlns:a16="http://schemas.microsoft.com/office/drawing/2014/main" id="{A0F33B18-E0F8-4394-A27F-69C56FE54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5"/>
          <a:stretch/>
        </p:blipFill>
        <p:spPr bwMode="auto">
          <a:xfrm>
            <a:off x="0" y="2878207"/>
            <a:ext cx="9144000" cy="39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9E0D1-0AAC-4086-8359-948423A8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3100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Jesus Paid the Ransom for My 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5A23-BCD9-432D-B2A3-D73141F29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I can be saved if I will obey the gospel! </a:t>
            </a:r>
          </a:p>
          <a:p>
            <a:endParaRPr lang="en-US" sz="800" b="1" dirty="0"/>
          </a:p>
          <a:p>
            <a:r>
              <a:rPr lang="en-US" sz="3200" b="1" dirty="0"/>
              <a:t>Believe in Jesus</a:t>
            </a:r>
            <a:r>
              <a:rPr lang="en-US" sz="3000" b="1" dirty="0"/>
              <a:t> - </a:t>
            </a:r>
            <a:r>
              <a:rPr lang="en-US" sz="3000" b="1" dirty="0">
                <a:solidFill>
                  <a:srgbClr val="002060"/>
                </a:solidFill>
              </a:rPr>
              <a:t>John 8:24</a:t>
            </a:r>
          </a:p>
          <a:p>
            <a:r>
              <a:rPr lang="en-US" sz="3200" b="1" dirty="0"/>
              <a:t>Repent of my sins </a:t>
            </a:r>
            <a:r>
              <a:rPr lang="en-US" sz="3000" b="1" dirty="0"/>
              <a:t>- </a:t>
            </a:r>
            <a:r>
              <a:rPr lang="en-US" sz="3000" b="1" dirty="0">
                <a:solidFill>
                  <a:srgbClr val="002060"/>
                </a:solidFill>
              </a:rPr>
              <a:t>Luke 13:3</a:t>
            </a:r>
          </a:p>
          <a:p>
            <a:r>
              <a:rPr lang="en-US" sz="3200" b="1" dirty="0"/>
              <a:t>Confess my faith </a:t>
            </a:r>
            <a:r>
              <a:rPr lang="en-US" sz="3000" b="1" dirty="0"/>
              <a:t>- </a:t>
            </a:r>
            <a:r>
              <a:rPr lang="en-US" sz="3000" b="1" dirty="0">
                <a:solidFill>
                  <a:srgbClr val="002060"/>
                </a:solidFill>
              </a:rPr>
              <a:t>Romans 10:9-10</a:t>
            </a:r>
          </a:p>
          <a:p>
            <a:r>
              <a:rPr lang="en-US" sz="3200" b="1" dirty="0"/>
              <a:t>Be baptized in water </a:t>
            </a:r>
            <a:r>
              <a:rPr lang="en-US" sz="3000" b="1" dirty="0"/>
              <a:t>- </a:t>
            </a:r>
            <a:r>
              <a:rPr lang="en-US" sz="3000" b="1" dirty="0">
                <a:solidFill>
                  <a:srgbClr val="002060"/>
                </a:solidFill>
              </a:rPr>
              <a:t>Mark 16:16</a:t>
            </a:r>
          </a:p>
        </p:txBody>
      </p:sp>
    </p:spTree>
    <p:extLst>
      <p:ext uri="{BB962C8B-B14F-4D97-AF65-F5344CB8AC3E}">
        <p14:creationId xmlns:p14="http://schemas.microsoft.com/office/powerpoint/2010/main" val="411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5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200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2_Office Theme</vt:lpstr>
      <vt:lpstr>Office Theme</vt:lpstr>
      <vt:lpstr>PowerPoint Presentation</vt:lpstr>
      <vt:lpstr>Who Pays When I Sin?</vt:lpstr>
      <vt:lpstr>1. I Pay When I Sin</vt:lpstr>
      <vt:lpstr>2. God Pays When I Sin</vt:lpstr>
      <vt:lpstr>3. Other People Pay When I Sin</vt:lpstr>
      <vt:lpstr>4. My Family Pays When I Sin</vt:lpstr>
      <vt:lpstr>Jesus Paid the Ransom for My Sins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57</cp:revision>
  <dcterms:created xsi:type="dcterms:W3CDTF">2008-03-16T18:22:36Z</dcterms:created>
  <dcterms:modified xsi:type="dcterms:W3CDTF">2021-06-21T13:34:13Z</dcterms:modified>
</cp:coreProperties>
</file>