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0"/>
  </p:notesMasterIdLst>
  <p:sldIdLst>
    <p:sldId id="442" r:id="rId2"/>
    <p:sldId id="256" r:id="rId3"/>
    <p:sldId id="260" r:id="rId4"/>
    <p:sldId id="261" r:id="rId5"/>
    <p:sldId id="262" r:id="rId6"/>
    <p:sldId id="263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815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pportunities to Serve w/ SCRC | St Croix Reformed Church">
            <a:extLst>
              <a:ext uri="{FF2B5EF4-FFF2-40B4-BE49-F238E27FC236}">
                <a16:creationId xmlns:a16="http://schemas.microsoft.com/office/drawing/2014/main" id="{47F45189-ED91-4318-89B2-A47A1DE13D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511" y="2938243"/>
            <a:ext cx="5131489" cy="39727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7B9D52-4A78-4B70-95E8-A168CD119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047"/>
            <a:ext cx="7772400" cy="178937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Greatness in the Kingdom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0D820-0CE4-45BC-BD25-009A592B1A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687639"/>
            <a:ext cx="6858000" cy="781541"/>
          </a:xfrm>
        </p:spPr>
        <p:txBody>
          <a:bodyPr>
            <a:normAutofit/>
          </a:bodyPr>
          <a:lstStyle/>
          <a:p>
            <a:r>
              <a:rPr lang="en-US" sz="3200" b="1" dirty="0"/>
              <a:t>Matthew 20:20-28</a:t>
            </a:r>
          </a:p>
        </p:txBody>
      </p:sp>
    </p:spTree>
    <p:extLst>
      <p:ext uri="{BB962C8B-B14F-4D97-AF65-F5344CB8AC3E}">
        <p14:creationId xmlns:p14="http://schemas.microsoft.com/office/powerpoint/2010/main" val="298266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D05FF-7C5E-4B70-A590-DC0DABEA4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Attitude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7D053-E56A-4F7D-AA5D-88A14046A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Our attitude is important - </a:t>
            </a:r>
            <a:r>
              <a:rPr lang="en-US" sz="3200" b="1" dirty="0">
                <a:solidFill>
                  <a:srgbClr val="FFFF00"/>
                </a:solidFill>
              </a:rPr>
              <a:t>Matt. 12:35 </a:t>
            </a:r>
          </a:p>
          <a:p>
            <a:r>
              <a:rPr lang="en-US" sz="3200" b="1" dirty="0"/>
              <a:t>We must serve others out of love - </a:t>
            </a:r>
            <a:br>
              <a:rPr lang="en-US" sz="3200" b="1" dirty="0"/>
            </a:br>
            <a:r>
              <a:rPr lang="en-US" sz="3200" b="1" dirty="0">
                <a:solidFill>
                  <a:srgbClr val="FFFF00"/>
                </a:solidFill>
              </a:rPr>
              <a:t>Matt. 22:36-39</a:t>
            </a:r>
          </a:p>
        </p:txBody>
      </p:sp>
    </p:spTree>
    <p:extLst>
      <p:ext uri="{BB962C8B-B14F-4D97-AF65-F5344CB8AC3E}">
        <p14:creationId xmlns:p14="http://schemas.microsoft.com/office/powerpoint/2010/main" val="414622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D05FF-7C5E-4B70-A590-DC0DABEA4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Awareness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7D053-E56A-4F7D-AA5D-88A14046A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Our unique talents - </a:t>
            </a:r>
            <a:r>
              <a:rPr lang="en-US" sz="3200" b="1" dirty="0">
                <a:solidFill>
                  <a:srgbClr val="FFFF00"/>
                </a:solidFill>
              </a:rPr>
              <a:t>Rom. 12:6-8 </a:t>
            </a:r>
          </a:p>
          <a:p>
            <a:r>
              <a:rPr lang="en-US" sz="3200" b="1" dirty="0"/>
              <a:t>Our task - </a:t>
            </a:r>
            <a:r>
              <a:rPr lang="en-US" sz="3200" b="1" dirty="0">
                <a:solidFill>
                  <a:srgbClr val="FFFF00"/>
                </a:solidFill>
              </a:rPr>
              <a:t>Titus 3:8</a:t>
            </a:r>
          </a:p>
          <a:p>
            <a:r>
              <a:rPr lang="en-US" sz="3200" b="1" dirty="0"/>
              <a:t>The needs of others - </a:t>
            </a:r>
            <a:r>
              <a:rPr lang="en-US" sz="3200" b="1" dirty="0">
                <a:solidFill>
                  <a:srgbClr val="FFFF00"/>
                </a:solidFill>
              </a:rPr>
              <a:t>Phil. 2:3-4</a:t>
            </a:r>
          </a:p>
        </p:txBody>
      </p:sp>
    </p:spTree>
    <p:extLst>
      <p:ext uri="{BB962C8B-B14F-4D97-AF65-F5344CB8AC3E}">
        <p14:creationId xmlns:p14="http://schemas.microsoft.com/office/powerpoint/2010/main" val="2418280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D05FF-7C5E-4B70-A590-DC0DABEA4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7D053-E56A-4F7D-AA5D-88A14046A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Meet physical needs - </a:t>
            </a:r>
            <a:r>
              <a:rPr lang="en-US" sz="3200" b="1" dirty="0">
                <a:solidFill>
                  <a:srgbClr val="FFFF00"/>
                </a:solidFill>
              </a:rPr>
              <a:t>Matt. 25:35-36 </a:t>
            </a:r>
          </a:p>
          <a:p>
            <a:r>
              <a:rPr lang="en-US" sz="3200" b="1" dirty="0"/>
              <a:t>Meet emotional needs - </a:t>
            </a:r>
            <a:r>
              <a:rPr lang="en-US" sz="3200" b="1" dirty="0">
                <a:solidFill>
                  <a:srgbClr val="FFFF00"/>
                </a:solidFill>
              </a:rPr>
              <a:t>Rom. 12:15</a:t>
            </a:r>
          </a:p>
          <a:p>
            <a:r>
              <a:rPr lang="en-US" sz="3200" b="1" dirty="0"/>
              <a:t>Meet spiritual needs -</a:t>
            </a:r>
          </a:p>
          <a:p>
            <a:pPr lvl="1"/>
            <a:r>
              <a:rPr lang="en-US" sz="2800" b="1" dirty="0"/>
              <a:t>Babes need to be established - </a:t>
            </a:r>
            <a:r>
              <a:rPr lang="en-US" sz="2800" b="1" dirty="0">
                <a:solidFill>
                  <a:srgbClr val="FFFF00"/>
                </a:solidFill>
              </a:rPr>
              <a:t>1 Pet. 2:2</a:t>
            </a:r>
          </a:p>
          <a:p>
            <a:pPr lvl="1"/>
            <a:r>
              <a:rPr lang="en-US" sz="2800" b="1" dirty="0"/>
              <a:t>Struggling need to be exhorted - </a:t>
            </a:r>
            <a:r>
              <a:rPr lang="en-US" sz="2800" b="1" dirty="0">
                <a:solidFill>
                  <a:srgbClr val="FFFF00"/>
                </a:solidFill>
              </a:rPr>
              <a:t>Heb. 3:12-13</a:t>
            </a:r>
          </a:p>
          <a:p>
            <a:pPr lvl="1"/>
            <a:r>
              <a:rPr lang="en-US" sz="2800" b="1" dirty="0"/>
              <a:t>Overwhelmed need to be restored - </a:t>
            </a:r>
            <a:r>
              <a:rPr lang="en-US" sz="2800" b="1" dirty="0">
                <a:solidFill>
                  <a:srgbClr val="FFFF00"/>
                </a:solidFill>
              </a:rPr>
              <a:t>Gal. 6:1</a:t>
            </a:r>
          </a:p>
          <a:p>
            <a:pPr lvl="1"/>
            <a:r>
              <a:rPr lang="en-US" sz="2800" b="1" dirty="0"/>
              <a:t>Unruly need to be warned - </a:t>
            </a:r>
            <a:r>
              <a:rPr lang="en-US" sz="2800" b="1" dirty="0">
                <a:solidFill>
                  <a:srgbClr val="FFFF00"/>
                </a:solidFill>
              </a:rPr>
              <a:t>1 Thess. 5:4</a:t>
            </a:r>
          </a:p>
          <a:p>
            <a:pPr lvl="1"/>
            <a:r>
              <a:rPr lang="en-US" sz="2800" b="1" dirty="0"/>
              <a:t>Unfaithful need to be rescued - </a:t>
            </a:r>
            <a:r>
              <a:rPr lang="en-US" sz="2800" b="1" dirty="0">
                <a:solidFill>
                  <a:srgbClr val="FFFF00"/>
                </a:solidFill>
              </a:rPr>
              <a:t>James 5:19-20</a:t>
            </a:r>
          </a:p>
        </p:txBody>
      </p:sp>
    </p:spTree>
    <p:extLst>
      <p:ext uri="{BB962C8B-B14F-4D97-AF65-F5344CB8AC3E}">
        <p14:creationId xmlns:p14="http://schemas.microsoft.com/office/powerpoint/2010/main" val="3829876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D05FF-7C5E-4B70-A590-DC0DABEA4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4. Availability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7D053-E56A-4F7D-AA5D-88A14046A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00"/>
                </a:solidFill>
              </a:rPr>
              <a:t>Luke 10:30-37</a:t>
            </a:r>
          </a:p>
          <a:p>
            <a:r>
              <a:rPr lang="en-US" sz="3200" b="1" dirty="0"/>
              <a:t>Our time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</a:p>
          <a:p>
            <a:r>
              <a:rPr lang="en-US" sz="3200" b="1" dirty="0"/>
              <a:t>Personal involvement</a:t>
            </a:r>
            <a:endParaRPr lang="en-US" sz="3200" b="1" dirty="0">
              <a:solidFill>
                <a:srgbClr val="FFFF00"/>
              </a:solidFill>
            </a:endParaRPr>
          </a:p>
          <a:p>
            <a:r>
              <a:rPr lang="en-US" sz="3200" b="1" dirty="0"/>
              <a:t>Sacrifice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11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C027F-A04B-42F3-81F7-C18B45CE0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+mn-lt"/>
              </a:rPr>
              <a:t>Learning How to Be a Servant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4CF50-8680-4F03-BA88-457000715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Attitude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Awareness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Availability</a:t>
            </a:r>
          </a:p>
        </p:txBody>
      </p:sp>
      <p:pic>
        <p:nvPicPr>
          <p:cNvPr id="6" name="Picture 2" descr="Opportunities to Serve w/ SCRC | St Croix Reformed Church">
            <a:extLst>
              <a:ext uri="{FF2B5EF4-FFF2-40B4-BE49-F238E27FC236}">
                <a16:creationId xmlns:a16="http://schemas.microsoft.com/office/drawing/2014/main" id="{79242596-5181-4D03-A1D1-B198F33728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511" y="2938243"/>
            <a:ext cx="5131489" cy="39727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93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6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139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2_Office Theme</vt:lpstr>
      <vt:lpstr>PowerPoint Presentation</vt:lpstr>
      <vt:lpstr>Greatness in the Kingdom</vt:lpstr>
      <vt:lpstr>1. Attitude</vt:lpstr>
      <vt:lpstr>2. Awareness</vt:lpstr>
      <vt:lpstr>3. Action</vt:lpstr>
      <vt:lpstr>4. Availability</vt:lpstr>
      <vt:lpstr>Learning How to Be a Servant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55</cp:revision>
  <dcterms:created xsi:type="dcterms:W3CDTF">2008-03-16T18:22:36Z</dcterms:created>
  <dcterms:modified xsi:type="dcterms:W3CDTF">2021-06-21T13:31:20Z</dcterms:modified>
</cp:coreProperties>
</file>